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0" r:id="rId1"/>
  </p:sldMasterIdLst>
  <p:notesMasterIdLst>
    <p:notesMasterId r:id="rId21"/>
  </p:notesMasterIdLst>
  <p:sldIdLst>
    <p:sldId id="256" r:id="rId2"/>
    <p:sldId id="257" r:id="rId3"/>
    <p:sldId id="258" r:id="rId4"/>
    <p:sldId id="275" r:id="rId5"/>
    <p:sldId id="278" r:id="rId6"/>
    <p:sldId id="262" r:id="rId7"/>
    <p:sldId id="261" r:id="rId8"/>
    <p:sldId id="259" r:id="rId9"/>
    <p:sldId id="260" r:id="rId10"/>
    <p:sldId id="270" r:id="rId11"/>
    <p:sldId id="271" r:id="rId12"/>
    <p:sldId id="272" r:id="rId13"/>
    <p:sldId id="269" r:id="rId14"/>
    <p:sldId id="265" r:id="rId15"/>
    <p:sldId id="266" r:id="rId16"/>
    <p:sldId id="273" r:id="rId17"/>
    <p:sldId id="274" r:id="rId18"/>
    <p:sldId id="277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573BE-33FD-411D-931B-D41BC59A9362}">
          <p14:sldIdLst>
            <p14:sldId id="256"/>
            <p14:sldId id="257"/>
            <p14:sldId id="258"/>
            <p14:sldId id="275"/>
            <p14:sldId id="278"/>
            <p14:sldId id="262"/>
            <p14:sldId id="261"/>
            <p14:sldId id="259"/>
            <p14:sldId id="260"/>
            <p14:sldId id="270"/>
            <p14:sldId id="271"/>
            <p14:sldId id="272"/>
            <p14:sldId id="269"/>
            <p14:sldId id="265"/>
            <p14:sldId id="266"/>
            <p14:sldId id="273"/>
            <p14:sldId id="274"/>
            <p14:sldId id="277"/>
            <p14:sldId id="276"/>
          </p14:sldIdLst>
        </p14:section>
        <p14:section name="Untitled Section" id="{19446E23-82F1-4862-A393-487639AA6EF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đắc Phi Hùng" initials="NđPH" lastIdx="2" clrIdx="0">
    <p:extLst>
      <p:ext uri="{19B8F6BF-5375-455C-9EA6-DF929625EA0E}">
        <p15:presenceInfo xmlns:p15="http://schemas.microsoft.com/office/powerpoint/2012/main" userId="S-1-5-21-1039797108-4073519690-3910906475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811361-5453-4ED8-B9DC-5E015679D839}" type="doc">
      <dgm:prSet loTypeId="urn:microsoft.com/office/officeart/2005/8/layout/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DD0F6B0E-F403-4D0A-94EC-06A3415B156C}">
      <dgm:prSet/>
      <dgm:spPr/>
      <dgm:t>
        <a:bodyPr/>
        <a:lstStyle/>
        <a:p>
          <a:r>
            <a:rPr lang="en-US" dirty="0" err="1">
              <a:latin typeface="+mj-lt"/>
            </a:rPr>
            <a:t>Ngôn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ngữ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lập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trình</a:t>
          </a:r>
          <a:r>
            <a:rPr lang="en-US" dirty="0">
              <a:latin typeface="+mj-lt"/>
            </a:rPr>
            <a:t> Python 3.7.x</a:t>
          </a:r>
        </a:p>
      </dgm:t>
    </dgm:pt>
    <dgm:pt modelId="{05512BD1-3227-4D57-8268-159A8C6D4D8A}" type="parTrans" cxnId="{C1AA6D25-C684-46E1-BE1D-4D5FE925E485}">
      <dgm:prSet/>
      <dgm:spPr/>
      <dgm:t>
        <a:bodyPr/>
        <a:lstStyle/>
        <a:p>
          <a:endParaRPr lang="en-US"/>
        </a:p>
      </dgm:t>
    </dgm:pt>
    <dgm:pt modelId="{682FD6F6-C292-4D87-8979-B62C4E08B67E}" type="sibTrans" cxnId="{C1AA6D25-C684-46E1-BE1D-4D5FE925E485}">
      <dgm:prSet/>
      <dgm:spPr/>
      <dgm:t>
        <a:bodyPr/>
        <a:lstStyle/>
        <a:p>
          <a:endParaRPr lang="en-US"/>
        </a:p>
      </dgm:t>
    </dgm:pt>
    <dgm:pt modelId="{090B5E9C-A49C-40B5-A463-73B0B8641D3F}">
      <dgm:prSet/>
      <dgm:spPr/>
      <dgm:t>
        <a:bodyPr/>
        <a:lstStyle/>
        <a:p>
          <a:r>
            <a:rPr lang="en-US" dirty="0" err="1">
              <a:latin typeface="+mj-lt"/>
            </a:rPr>
            <a:t>Hệ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điều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hành</a:t>
          </a:r>
          <a:r>
            <a:rPr lang="en-US" dirty="0">
              <a:latin typeface="+mj-lt"/>
            </a:rPr>
            <a:t>: Window 10/Linux Ubuntu 16.04</a:t>
          </a:r>
        </a:p>
      </dgm:t>
    </dgm:pt>
    <dgm:pt modelId="{D35748F3-9B06-4DD0-825B-402B7CA2DAA7}" type="parTrans" cxnId="{50D7B8D6-C970-4B21-8E67-0D355C333A9D}">
      <dgm:prSet/>
      <dgm:spPr/>
      <dgm:t>
        <a:bodyPr/>
        <a:lstStyle/>
        <a:p>
          <a:endParaRPr lang="en-US"/>
        </a:p>
      </dgm:t>
    </dgm:pt>
    <dgm:pt modelId="{70A35552-01D2-4C8E-9362-AF9BB32221F1}" type="sibTrans" cxnId="{50D7B8D6-C970-4B21-8E67-0D355C333A9D}">
      <dgm:prSet/>
      <dgm:spPr/>
      <dgm:t>
        <a:bodyPr/>
        <a:lstStyle/>
        <a:p>
          <a:endParaRPr lang="en-US"/>
        </a:p>
      </dgm:t>
    </dgm:pt>
    <dgm:pt modelId="{5C4EEA7C-8A40-4E13-ACAA-538CA8477C89}">
      <dgm:prSet/>
      <dgm:spPr/>
      <dgm:t>
        <a:bodyPr/>
        <a:lstStyle/>
        <a:p>
          <a:r>
            <a:rPr lang="en-US" dirty="0">
              <a:latin typeface="+mj-lt"/>
            </a:rPr>
            <a:t>IDE: Visual Studio Code</a:t>
          </a:r>
        </a:p>
      </dgm:t>
    </dgm:pt>
    <dgm:pt modelId="{FD25F635-1711-49C2-A464-4C483C15BD25}" type="parTrans" cxnId="{C6344E2B-FE93-461F-99DF-A1DF7BA60AEF}">
      <dgm:prSet/>
      <dgm:spPr/>
      <dgm:t>
        <a:bodyPr/>
        <a:lstStyle/>
        <a:p>
          <a:endParaRPr lang="en-US"/>
        </a:p>
      </dgm:t>
    </dgm:pt>
    <dgm:pt modelId="{52CD757E-FE88-44ED-AB1A-D5A21757708D}" type="sibTrans" cxnId="{C6344E2B-FE93-461F-99DF-A1DF7BA60AEF}">
      <dgm:prSet/>
      <dgm:spPr/>
      <dgm:t>
        <a:bodyPr/>
        <a:lstStyle/>
        <a:p>
          <a:endParaRPr lang="en-US"/>
        </a:p>
      </dgm:t>
    </dgm:pt>
    <dgm:pt modelId="{21B0B44D-34DC-4181-9DA7-3734390CE1F4}">
      <dgm:prSet/>
      <dgm:spPr/>
      <dgm:t>
        <a:bodyPr/>
        <a:lstStyle/>
        <a:p>
          <a:r>
            <a:rPr lang="en-US" dirty="0" err="1">
              <a:latin typeface="+mj-lt"/>
            </a:rPr>
            <a:t>Các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thư</a:t>
          </a:r>
          <a:r>
            <a:rPr lang="en-US" dirty="0">
              <a:latin typeface="+mj-lt"/>
            </a:rPr>
            <a:t> </a:t>
          </a:r>
          <a:r>
            <a:rPr lang="en-US" dirty="0" err="1">
              <a:latin typeface="+mj-lt"/>
            </a:rPr>
            <a:t>viện</a:t>
          </a:r>
          <a:r>
            <a:rPr lang="en-US" dirty="0">
              <a:latin typeface="+mj-lt"/>
            </a:rPr>
            <a:t>:</a:t>
          </a:r>
        </a:p>
      </dgm:t>
    </dgm:pt>
    <dgm:pt modelId="{3275A3A5-0DC9-43FF-B11B-8A8CF1ECDE93}" type="parTrans" cxnId="{A6022440-C8EB-4F02-9F03-2638F00E480F}">
      <dgm:prSet/>
      <dgm:spPr/>
      <dgm:t>
        <a:bodyPr/>
        <a:lstStyle/>
        <a:p>
          <a:endParaRPr lang="en-US"/>
        </a:p>
      </dgm:t>
    </dgm:pt>
    <dgm:pt modelId="{F3CB5B52-853F-43AB-8AAF-79870E2D9515}" type="sibTrans" cxnId="{A6022440-C8EB-4F02-9F03-2638F00E480F}">
      <dgm:prSet/>
      <dgm:spPr/>
      <dgm:t>
        <a:bodyPr/>
        <a:lstStyle/>
        <a:p>
          <a:endParaRPr lang="en-US"/>
        </a:p>
      </dgm:t>
    </dgm:pt>
    <dgm:pt modelId="{22E4AB92-5385-466D-97BA-20336E697C9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 dirty="0" err="1">
              <a:latin typeface="+mj-lt"/>
            </a:rPr>
            <a:t>wxPython</a:t>
          </a:r>
          <a:r>
            <a:rPr lang="en-US" baseline="0" dirty="0">
              <a:latin typeface="+mj-lt"/>
            </a:rPr>
            <a:t>			BeautifulSoup4				Threading	</a:t>
          </a:r>
          <a:endParaRPr lang="en-US" dirty="0">
            <a:latin typeface="+mj-lt"/>
          </a:endParaRPr>
        </a:p>
      </dgm:t>
    </dgm:pt>
    <dgm:pt modelId="{13D14121-C161-4DF0-918E-C61258B93AD4}" type="parTrans" cxnId="{D64F33EB-0168-4D68-9A02-EC0AEE91DC26}">
      <dgm:prSet/>
      <dgm:spPr/>
      <dgm:t>
        <a:bodyPr/>
        <a:lstStyle/>
        <a:p>
          <a:endParaRPr lang="en-US"/>
        </a:p>
      </dgm:t>
    </dgm:pt>
    <dgm:pt modelId="{46D34FB1-B968-4012-82E4-6F62D614C242}" type="sibTrans" cxnId="{D64F33EB-0168-4D68-9A02-EC0AEE91DC26}">
      <dgm:prSet/>
      <dgm:spPr/>
      <dgm:t>
        <a:bodyPr/>
        <a:lstStyle/>
        <a:p>
          <a:endParaRPr lang="en-US"/>
        </a:p>
      </dgm:t>
    </dgm:pt>
    <dgm:pt modelId="{4541220B-CAF6-421C-8960-D8A770FF1D39}">
      <dgm:prSet/>
      <dgm:spPr/>
      <dgm:t>
        <a:bodyPr/>
        <a:lstStyle/>
        <a:p>
          <a:r>
            <a:rPr lang="en-US" baseline="0" dirty="0">
              <a:latin typeface="+mj-lt"/>
            </a:rPr>
            <a:t>Codecs			Request					Time</a:t>
          </a:r>
          <a:endParaRPr lang="en-US" dirty="0">
            <a:latin typeface="+mj-lt"/>
          </a:endParaRPr>
        </a:p>
      </dgm:t>
    </dgm:pt>
    <dgm:pt modelId="{C57E2014-ACAE-40EA-80D7-251198A1CD73}" type="parTrans" cxnId="{1CFAFB3E-856E-46AA-9D9D-CB9823A920DD}">
      <dgm:prSet/>
      <dgm:spPr/>
      <dgm:t>
        <a:bodyPr/>
        <a:lstStyle/>
        <a:p>
          <a:endParaRPr lang="en-US"/>
        </a:p>
      </dgm:t>
    </dgm:pt>
    <dgm:pt modelId="{C2BDD8BC-C37B-40F4-A55C-9371C9AC7109}" type="sibTrans" cxnId="{1CFAFB3E-856E-46AA-9D9D-CB9823A920DD}">
      <dgm:prSet/>
      <dgm:spPr/>
      <dgm:t>
        <a:bodyPr/>
        <a:lstStyle/>
        <a:p>
          <a:endParaRPr lang="en-US"/>
        </a:p>
      </dgm:t>
    </dgm:pt>
    <dgm:pt modelId="{1E14DFCE-323D-45AC-AACE-B9D7594DCBB8}">
      <dgm:prSet/>
      <dgm:spPr/>
      <dgm:t>
        <a:bodyPr/>
        <a:lstStyle/>
        <a:p>
          <a:r>
            <a:rPr lang="en-US" baseline="0" dirty="0" err="1">
              <a:latin typeface="+mj-lt"/>
            </a:rPr>
            <a:t>Os</a:t>
          </a:r>
          <a:r>
            <a:rPr lang="en-US" baseline="0" dirty="0">
              <a:latin typeface="+mj-lt"/>
            </a:rPr>
            <a:t>				</a:t>
          </a:r>
          <a:r>
            <a:rPr lang="en-US" baseline="0" dirty="0" err="1">
              <a:latin typeface="+mj-lt"/>
            </a:rPr>
            <a:t>Itertools</a:t>
          </a:r>
          <a:r>
            <a:rPr lang="en-US" baseline="0" dirty="0">
              <a:latin typeface="+mj-lt"/>
            </a:rPr>
            <a:t>					Math</a:t>
          </a:r>
          <a:endParaRPr lang="en-US" dirty="0">
            <a:latin typeface="+mj-lt"/>
          </a:endParaRPr>
        </a:p>
      </dgm:t>
    </dgm:pt>
    <dgm:pt modelId="{519247BB-10F6-4C81-AA70-B3DA35C79A44}" type="parTrans" cxnId="{66F55F94-508B-49A7-A59C-DCD8E23F43D9}">
      <dgm:prSet/>
      <dgm:spPr/>
      <dgm:t>
        <a:bodyPr/>
        <a:lstStyle/>
        <a:p>
          <a:endParaRPr lang="en-US"/>
        </a:p>
      </dgm:t>
    </dgm:pt>
    <dgm:pt modelId="{3CD8B3C5-43E3-42B8-844D-2B1C8249B55D}" type="sibTrans" cxnId="{66F55F94-508B-49A7-A59C-DCD8E23F43D9}">
      <dgm:prSet/>
      <dgm:spPr/>
      <dgm:t>
        <a:bodyPr/>
        <a:lstStyle/>
        <a:p>
          <a:endParaRPr lang="en-US"/>
        </a:p>
      </dgm:t>
    </dgm:pt>
    <dgm:pt modelId="{9D55896D-1BCE-4712-9F6F-1414A1DC7F1F}">
      <dgm:prSet/>
      <dgm:spPr/>
      <dgm:t>
        <a:bodyPr/>
        <a:lstStyle/>
        <a:p>
          <a:r>
            <a:rPr lang="en-US" baseline="0" dirty="0">
              <a:latin typeface="+mj-lt"/>
            </a:rPr>
            <a:t>Json				Re	</a:t>
          </a:r>
          <a:endParaRPr lang="en-US" dirty="0">
            <a:latin typeface="+mj-lt"/>
          </a:endParaRPr>
        </a:p>
      </dgm:t>
    </dgm:pt>
    <dgm:pt modelId="{D9FE4AD6-6279-4BC4-AA90-6C34FA506B3A}" type="parTrans" cxnId="{6BA783DC-5EE2-4FD8-9687-79497B6B27F7}">
      <dgm:prSet/>
      <dgm:spPr/>
      <dgm:t>
        <a:bodyPr/>
        <a:lstStyle/>
        <a:p>
          <a:endParaRPr lang="en-US"/>
        </a:p>
      </dgm:t>
    </dgm:pt>
    <dgm:pt modelId="{64083F2C-C388-4083-BD39-FCCD2CAA3CDB}" type="sibTrans" cxnId="{6BA783DC-5EE2-4FD8-9687-79497B6B27F7}">
      <dgm:prSet/>
      <dgm:spPr/>
      <dgm:t>
        <a:bodyPr/>
        <a:lstStyle/>
        <a:p>
          <a:endParaRPr lang="en-US"/>
        </a:p>
      </dgm:t>
    </dgm:pt>
    <dgm:pt modelId="{0CC9E5D8-C166-4D9A-850E-7CEE468A2762}" type="pres">
      <dgm:prSet presAssocID="{E6811361-5453-4ED8-B9DC-5E015679D839}" presName="linear" presStyleCnt="0">
        <dgm:presLayoutVars>
          <dgm:dir/>
          <dgm:animLvl val="lvl"/>
          <dgm:resizeHandles val="exact"/>
        </dgm:presLayoutVars>
      </dgm:prSet>
      <dgm:spPr/>
    </dgm:pt>
    <dgm:pt modelId="{6AE3C2A0-0837-498F-9DDA-1B5EC8BEBE50}" type="pres">
      <dgm:prSet presAssocID="{DD0F6B0E-F403-4D0A-94EC-06A3415B156C}" presName="parentLin" presStyleCnt="0"/>
      <dgm:spPr/>
    </dgm:pt>
    <dgm:pt modelId="{3A54E7DD-F912-4D9D-A52A-8465D2F3A79A}" type="pres">
      <dgm:prSet presAssocID="{DD0F6B0E-F403-4D0A-94EC-06A3415B156C}" presName="parentLeftMargin" presStyleLbl="node1" presStyleIdx="0" presStyleCnt="4"/>
      <dgm:spPr/>
    </dgm:pt>
    <dgm:pt modelId="{6790DC5E-75D2-493F-B80A-0768D0A291D7}" type="pres">
      <dgm:prSet presAssocID="{DD0F6B0E-F403-4D0A-94EC-06A3415B156C}" presName="parentText" presStyleLbl="node1" presStyleIdx="0" presStyleCnt="4" custScaleX="115557">
        <dgm:presLayoutVars>
          <dgm:chMax val="0"/>
          <dgm:bulletEnabled val="1"/>
        </dgm:presLayoutVars>
      </dgm:prSet>
      <dgm:spPr/>
    </dgm:pt>
    <dgm:pt modelId="{2FACABD9-6B75-4B0F-B98B-EC1045232A73}" type="pres">
      <dgm:prSet presAssocID="{DD0F6B0E-F403-4D0A-94EC-06A3415B156C}" presName="negativeSpace" presStyleCnt="0"/>
      <dgm:spPr/>
    </dgm:pt>
    <dgm:pt modelId="{79599B16-8E32-4C06-AD62-B21FA8311EF3}" type="pres">
      <dgm:prSet presAssocID="{DD0F6B0E-F403-4D0A-94EC-06A3415B156C}" presName="childText" presStyleLbl="conFgAcc1" presStyleIdx="0" presStyleCnt="4">
        <dgm:presLayoutVars>
          <dgm:bulletEnabled val="1"/>
        </dgm:presLayoutVars>
      </dgm:prSet>
      <dgm:spPr/>
    </dgm:pt>
    <dgm:pt modelId="{30B74822-B8A0-4207-810F-3CCD5C147659}" type="pres">
      <dgm:prSet presAssocID="{682FD6F6-C292-4D87-8979-B62C4E08B67E}" presName="spaceBetweenRectangles" presStyleCnt="0"/>
      <dgm:spPr/>
    </dgm:pt>
    <dgm:pt modelId="{F615E54F-C6E5-4B0E-9172-E0F5993013B2}" type="pres">
      <dgm:prSet presAssocID="{090B5E9C-A49C-40B5-A463-73B0B8641D3F}" presName="parentLin" presStyleCnt="0"/>
      <dgm:spPr/>
    </dgm:pt>
    <dgm:pt modelId="{24960D94-F0F1-4048-B315-14E6570C4119}" type="pres">
      <dgm:prSet presAssocID="{090B5E9C-A49C-40B5-A463-73B0B8641D3F}" presName="parentLeftMargin" presStyleLbl="node1" presStyleIdx="0" presStyleCnt="4"/>
      <dgm:spPr/>
    </dgm:pt>
    <dgm:pt modelId="{1D73CD12-EB73-413E-BA59-12111C9FD127}" type="pres">
      <dgm:prSet presAssocID="{090B5E9C-A49C-40B5-A463-73B0B8641D3F}" presName="parentText" presStyleLbl="node1" presStyleIdx="1" presStyleCnt="4" custScaleX="116415">
        <dgm:presLayoutVars>
          <dgm:chMax val="0"/>
          <dgm:bulletEnabled val="1"/>
        </dgm:presLayoutVars>
      </dgm:prSet>
      <dgm:spPr/>
    </dgm:pt>
    <dgm:pt modelId="{BFF1A15F-78AD-47D7-8AE4-E14F1054AA55}" type="pres">
      <dgm:prSet presAssocID="{090B5E9C-A49C-40B5-A463-73B0B8641D3F}" presName="negativeSpace" presStyleCnt="0"/>
      <dgm:spPr/>
    </dgm:pt>
    <dgm:pt modelId="{E42B3CDC-5471-4228-92FD-4DD07192E83D}" type="pres">
      <dgm:prSet presAssocID="{090B5E9C-A49C-40B5-A463-73B0B8641D3F}" presName="childText" presStyleLbl="conFgAcc1" presStyleIdx="1" presStyleCnt="4">
        <dgm:presLayoutVars>
          <dgm:bulletEnabled val="1"/>
        </dgm:presLayoutVars>
      </dgm:prSet>
      <dgm:spPr/>
    </dgm:pt>
    <dgm:pt modelId="{C75D5955-4129-43B0-8EBB-CB54283D745F}" type="pres">
      <dgm:prSet presAssocID="{70A35552-01D2-4C8E-9362-AF9BB32221F1}" presName="spaceBetweenRectangles" presStyleCnt="0"/>
      <dgm:spPr/>
    </dgm:pt>
    <dgm:pt modelId="{D1F39B04-65C4-47CD-BE8F-31DF80523FF3}" type="pres">
      <dgm:prSet presAssocID="{5C4EEA7C-8A40-4E13-ACAA-538CA8477C89}" presName="parentLin" presStyleCnt="0"/>
      <dgm:spPr/>
    </dgm:pt>
    <dgm:pt modelId="{F9B6BBA6-7EC8-4562-AADD-150DEAE4E6EC}" type="pres">
      <dgm:prSet presAssocID="{5C4EEA7C-8A40-4E13-ACAA-538CA8477C89}" presName="parentLeftMargin" presStyleLbl="node1" presStyleIdx="1" presStyleCnt="4"/>
      <dgm:spPr/>
    </dgm:pt>
    <dgm:pt modelId="{3E541D3A-24E1-4B6C-9F92-EAC2B43CF6C9}" type="pres">
      <dgm:prSet presAssocID="{5C4EEA7C-8A40-4E13-ACAA-538CA8477C89}" presName="parentText" presStyleLbl="node1" presStyleIdx="2" presStyleCnt="4" custScaleX="115171">
        <dgm:presLayoutVars>
          <dgm:chMax val="0"/>
          <dgm:bulletEnabled val="1"/>
        </dgm:presLayoutVars>
      </dgm:prSet>
      <dgm:spPr/>
    </dgm:pt>
    <dgm:pt modelId="{70BBEAAD-95B9-4FC9-8801-76774FDBE9F4}" type="pres">
      <dgm:prSet presAssocID="{5C4EEA7C-8A40-4E13-ACAA-538CA8477C89}" presName="negativeSpace" presStyleCnt="0"/>
      <dgm:spPr/>
    </dgm:pt>
    <dgm:pt modelId="{36F173FD-94CC-4D81-BC00-DE7C822E8045}" type="pres">
      <dgm:prSet presAssocID="{5C4EEA7C-8A40-4E13-ACAA-538CA8477C89}" presName="childText" presStyleLbl="conFgAcc1" presStyleIdx="2" presStyleCnt="4">
        <dgm:presLayoutVars>
          <dgm:bulletEnabled val="1"/>
        </dgm:presLayoutVars>
      </dgm:prSet>
      <dgm:spPr/>
    </dgm:pt>
    <dgm:pt modelId="{E2B911E3-D549-4D62-A3CA-B0FA0C52575B}" type="pres">
      <dgm:prSet presAssocID="{52CD757E-FE88-44ED-AB1A-D5A21757708D}" presName="spaceBetweenRectangles" presStyleCnt="0"/>
      <dgm:spPr/>
    </dgm:pt>
    <dgm:pt modelId="{FB648FAE-4C91-47EA-A96B-5EFEBBCB98D6}" type="pres">
      <dgm:prSet presAssocID="{21B0B44D-34DC-4181-9DA7-3734390CE1F4}" presName="parentLin" presStyleCnt="0"/>
      <dgm:spPr/>
    </dgm:pt>
    <dgm:pt modelId="{1CF52113-6D91-4DA8-94BB-A6F860E26859}" type="pres">
      <dgm:prSet presAssocID="{21B0B44D-34DC-4181-9DA7-3734390CE1F4}" presName="parentLeftMargin" presStyleLbl="node1" presStyleIdx="2" presStyleCnt="4"/>
      <dgm:spPr/>
    </dgm:pt>
    <dgm:pt modelId="{A532A461-DBC1-48ED-95E6-78746F156DE1}" type="pres">
      <dgm:prSet presAssocID="{21B0B44D-34DC-4181-9DA7-3734390CE1F4}" presName="parentText" presStyleLbl="node1" presStyleIdx="3" presStyleCnt="4" custScaleX="115171">
        <dgm:presLayoutVars>
          <dgm:chMax val="0"/>
          <dgm:bulletEnabled val="1"/>
        </dgm:presLayoutVars>
      </dgm:prSet>
      <dgm:spPr/>
    </dgm:pt>
    <dgm:pt modelId="{22084EF9-38ED-4EEA-ADAC-F369CF75278F}" type="pres">
      <dgm:prSet presAssocID="{21B0B44D-34DC-4181-9DA7-3734390CE1F4}" presName="negativeSpace" presStyleCnt="0"/>
      <dgm:spPr/>
    </dgm:pt>
    <dgm:pt modelId="{BB1FD480-A821-415A-B7B5-DD668E0CB425}" type="pres">
      <dgm:prSet presAssocID="{21B0B44D-34DC-4181-9DA7-3734390CE1F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5C6C100-9D3D-4C35-81A4-DA806489D6F0}" type="presOf" srcId="{DD0F6B0E-F403-4D0A-94EC-06A3415B156C}" destId="{6790DC5E-75D2-493F-B80A-0768D0A291D7}" srcOrd="1" destOrd="0" presId="urn:microsoft.com/office/officeart/2005/8/layout/list1"/>
    <dgm:cxn modelId="{141E9C0D-96CC-4158-998C-1CD5B6526261}" type="presOf" srcId="{DD0F6B0E-F403-4D0A-94EC-06A3415B156C}" destId="{3A54E7DD-F912-4D9D-A52A-8465D2F3A79A}" srcOrd="0" destOrd="0" presId="urn:microsoft.com/office/officeart/2005/8/layout/list1"/>
    <dgm:cxn modelId="{9C189517-1336-44C4-AFD9-64A7B3799672}" type="presOf" srcId="{E6811361-5453-4ED8-B9DC-5E015679D839}" destId="{0CC9E5D8-C166-4D9A-850E-7CEE468A2762}" srcOrd="0" destOrd="0" presId="urn:microsoft.com/office/officeart/2005/8/layout/list1"/>
    <dgm:cxn modelId="{10FD051F-EB5B-44CD-8A5A-8CD3D4738C5D}" type="presOf" srcId="{5C4EEA7C-8A40-4E13-ACAA-538CA8477C89}" destId="{F9B6BBA6-7EC8-4562-AADD-150DEAE4E6EC}" srcOrd="0" destOrd="0" presId="urn:microsoft.com/office/officeart/2005/8/layout/list1"/>
    <dgm:cxn modelId="{C1AA6D25-C684-46E1-BE1D-4D5FE925E485}" srcId="{E6811361-5453-4ED8-B9DC-5E015679D839}" destId="{DD0F6B0E-F403-4D0A-94EC-06A3415B156C}" srcOrd="0" destOrd="0" parTransId="{05512BD1-3227-4D57-8268-159A8C6D4D8A}" sibTransId="{682FD6F6-C292-4D87-8979-B62C4E08B67E}"/>
    <dgm:cxn modelId="{C6344E2B-FE93-461F-99DF-A1DF7BA60AEF}" srcId="{E6811361-5453-4ED8-B9DC-5E015679D839}" destId="{5C4EEA7C-8A40-4E13-ACAA-538CA8477C89}" srcOrd="2" destOrd="0" parTransId="{FD25F635-1711-49C2-A464-4C483C15BD25}" sibTransId="{52CD757E-FE88-44ED-AB1A-D5A21757708D}"/>
    <dgm:cxn modelId="{1CFAFB3E-856E-46AA-9D9D-CB9823A920DD}" srcId="{21B0B44D-34DC-4181-9DA7-3734390CE1F4}" destId="{4541220B-CAF6-421C-8960-D8A770FF1D39}" srcOrd="1" destOrd="0" parTransId="{C57E2014-ACAE-40EA-80D7-251198A1CD73}" sibTransId="{C2BDD8BC-C37B-40F4-A55C-9371C9AC7109}"/>
    <dgm:cxn modelId="{A6022440-C8EB-4F02-9F03-2638F00E480F}" srcId="{E6811361-5453-4ED8-B9DC-5E015679D839}" destId="{21B0B44D-34DC-4181-9DA7-3734390CE1F4}" srcOrd="3" destOrd="0" parTransId="{3275A3A5-0DC9-43FF-B11B-8A8CF1ECDE93}" sibTransId="{F3CB5B52-853F-43AB-8AAF-79870E2D9515}"/>
    <dgm:cxn modelId="{C361445B-0A6F-45F3-A7A6-F965D0E40E24}" type="presOf" srcId="{22E4AB92-5385-466D-97BA-20336E697C93}" destId="{BB1FD480-A821-415A-B7B5-DD668E0CB425}" srcOrd="0" destOrd="0" presId="urn:microsoft.com/office/officeart/2005/8/layout/list1"/>
    <dgm:cxn modelId="{F651225A-9333-46EA-AAEF-767FBC1E2DEC}" type="presOf" srcId="{21B0B44D-34DC-4181-9DA7-3734390CE1F4}" destId="{1CF52113-6D91-4DA8-94BB-A6F860E26859}" srcOrd="0" destOrd="0" presId="urn:microsoft.com/office/officeart/2005/8/layout/list1"/>
    <dgm:cxn modelId="{6B553286-33AD-4B9E-886D-CC3E8378E477}" type="presOf" srcId="{090B5E9C-A49C-40B5-A463-73B0B8641D3F}" destId="{24960D94-F0F1-4048-B315-14E6570C4119}" srcOrd="0" destOrd="0" presId="urn:microsoft.com/office/officeart/2005/8/layout/list1"/>
    <dgm:cxn modelId="{66F55F94-508B-49A7-A59C-DCD8E23F43D9}" srcId="{21B0B44D-34DC-4181-9DA7-3734390CE1F4}" destId="{1E14DFCE-323D-45AC-AACE-B9D7594DCBB8}" srcOrd="2" destOrd="0" parTransId="{519247BB-10F6-4C81-AA70-B3DA35C79A44}" sibTransId="{3CD8B3C5-43E3-42B8-844D-2B1C8249B55D}"/>
    <dgm:cxn modelId="{F2BC9894-1BF2-47ED-AC99-7F4B89C3F254}" type="presOf" srcId="{9D55896D-1BCE-4712-9F6F-1414A1DC7F1F}" destId="{BB1FD480-A821-415A-B7B5-DD668E0CB425}" srcOrd="0" destOrd="3" presId="urn:microsoft.com/office/officeart/2005/8/layout/list1"/>
    <dgm:cxn modelId="{E39F0898-1D0E-4D98-B604-17DFAC0ACD6D}" type="presOf" srcId="{090B5E9C-A49C-40B5-A463-73B0B8641D3F}" destId="{1D73CD12-EB73-413E-BA59-12111C9FD127}" srcOrd="1" destOrd="0" presId="urn:microsoft.com/office/officeart/2005/8/layout/list1"/>
    <dgm:cxn modelId="{099262C3-CA30-4994-82A0-BDAA0298D9D9}" type="presOf" srcId="{4541220B-CAF6-421C-8960-D8A770FF1D39}" destId="{BB1FD480-A821-415A-B7B5-DD668E0CB425}" srcOrd="0" destOrd="1" presId="urn:microsoft.com/office/officeart/2005/8/layout/list1"/>
    <dgm:cxn modelId="{50D7B8D6-C970-4B21-8E67-0D355C333A9D}" srcId="{E6811361-5453-4ED8-B9DC-5E015679D839}" destId="{090B5E9C-A49C-40B5-A463-73B0B8641D3F}" srcOrd="1" destOrd="0" parTransId="{D35748F3-9B06-4DD0-825B-402B7CA2DAA7}" sibTransId="{70A35552-01D2-4C8E-9362-AF9BB32221F1}"/>
    <dgm:cxn modelId="{A15F16D8-778A-434E-9F45-5FD2E1933D15}" type="presOf" srcId="{5C4EEA7C-8A40-4E13-ACAA-538CA8477C89}" destId="{3E541D3A-24E1-4B6C-9F92-EAC2B43CF6C9}" srcOrd="1" destOrd="0" presId="urn:microsoft.com/office/officeart/2005/8/layout/list1"/>
    <dgm:cxn modelId="{6BA783DC-5EE2-4FD8-9687-79497B6B27F7}" srcId="{21B0B44D-34DC-4181-9DA7-3734390CE1F4}" destId="{9D55896D-1BCE-4712-9F6F-1414A1DC7F1F}" srcOrd="3" destOrd="0" parTransId="{D9FE4AD6-6279-4BC4-AA90-6C34FA506B3A}" sibTransId="{64083F2C-C388-4083-BD39-FCCD2CAA3CDB}"/>
    <dgm:cxn modelId="{76E81DE0-FB44-4DA1-A338-64A3BED58C36}" type="presOf" srcId="{21B0B44D-34DC-4181-9DA7-3734390CE1F4}" destId="{A532A461-DBC1-48ED-95E6-78746F156DE1}" srcOrd="1" destOrd="0" presId="urn:microsoft.com/office/officeart/2005/8/layout/list1"/>
    <dgm:cxn modelId="{67633BE9-B47F-4B03-85C1-A5A6AD97D9B4}" type="presOf" srcId="{1E14DFCE-323D-45AC-AACE-B9D7594DCBB8}" destId="{BB1FD480-A821-415A-B7B5-DD668E0CB425}" srcOrd="0" destOrd="2" presId="urn:microsoft.com/office/officeart/2005/8/layout/list1"/>
    <dgm:cxn modelId="{D64F33EB-0168-4D68-9A02-EC0AEE91DC26}" srcId="{21B0B44D-34DC-4181-9DA7-3734390CE1F4}" destId="{22E4AB92-5385-466D-97BA-20336E697C93}" srcOrd="0" destOrd="0" parTransId="{13D14121-C161-4DF0-918E-C61258B93AD4}" sibTransId="{46D34FB1-B968-4012-82E4-6F62D614C242}"/>
    <dgm:cxn modelId="{971E8BEB-FA98-4C30-B329-B06985A83AD2}" type="presParOf" srcId="{0CC9E5D8-C166-4D9A-850E-7CEE468A2762}" destId="{6AE3C2A0-0837-498F-9DDA-1B5EC8BEBE50}" srcOrd="0" destOrd="0" presId="urn:microsoft.com/office/officeart/2005/8/layout/list1"/>
    <dgm:cxn modelId="{887B0238-995B-4B1B-B500-B1C9A5A147E5}" type="presParOf" srcId="{6AE3C2A0-0837-498F-9DDA-1B5EC8BEBE50}" destId="{3A54E7DD-F912-4D9D-A52A-8465D2F3A79A}" srcOrd="0" destOrd="0" presId="urn:microsoft.com/office/officeart/2005/8/layout/list1"/>
    <dgm:cxn modelId="{82B48A17-D526-45A6-9053-C38CDCE0149D}" type="presParOf" srcId="{6AE3C2A0-0837-498F-9DDA-1B5EC8BEBE50}" destId="{6790DC5E-75D2-493F-B80A-0768D0A291D7}" srcOrd="1" destOrd="0" presId="urn:microsoft.com/office/officeart/2005/8/layout/list1"/>
    <dgm:cxn modelId="{C3D54B51-A68B-4F9C-8970-B3081F78CCAE}" type="presParOf" srcId="{0CC9E5D8-C166-4D9A-850E-7CEE468A2762}" destId="{2FACABD9-6B75-4B0F-B98B-EC1045232A73}" srcOrd="1" destOrd="0" presId="urn:microsoft.com/office/officeart/2005/8/layout/list1"/>
    <dgm:cxn modelId="{A704F1AF-E3DF-48CA-9901-646823345C30}" type="presParOf" srcId="{0CC9E5D8-C166-4D9A-850E-7CEE468A2762}" destId="{79599B16-8E32-4C06-AD62-B21FA8311EF3}" srcOrd="2" destOrd="0" presId="urn:microsoft.com/office/officeart/2005/8/layout/list1"/>
    <dgm:cxn modelId="{E0948F30-6345-49FF-9DD4-6866C77C6B6D}" type="presParOf" srcId="{0CC9E5D8-C166-4D9A-850E-7CEE468A2762}" destId="{30B74822-B8A0-4207-810F-3CCD5C147659}" srcOrd="3" destOrd="0" presId="urn:microsoft.com/office/officeart/2005/8/layout/list1"/>
    <dgm:cxn modelId="{838CD0D4-2EB2-4F16-BD98-1E8BE470268B}" type="presParOf" srcId="{0CC9E5D8-C166-4D9A-850E-7CEE468A2762}" destId="{F615E54F-C6E5-4B0E-9172-E0F5993013B2}" srcOrd="4" destOrd="0" presId="urn:microsoft.com/office/officeart/2005/8/layout/list1"/>
    <dgm:cxn modelId="{0FB4EDA7-EA70-458B-B94D-1C7B9823E7EE}" type="presParOf" srcId="{F615E54F-C6E5-4B0E-9172-E0F5993013B2}" destId="{24960D94-F0F1-4048-B315-14E6570C4119}" srcOrd="0" destOrd="0" presId="urn:microsoft.com/office/officeart/2005/8/layout/list1"/>
    <dgm:cxn modelId="{22381A45-9616-459D-8364-4AE5CFA6F7F5}" type="presParOf" srcId="{F615E54F-C6E5-4B0E-9172-E0F5993013B2}" destId="{1D73CD12-EB73-413E-BA59-12111C9FD127}" srcOrd="1" destOrd="0" presId="urn:microsoft.com/office/officeart/2005/8/layout/list1"/>
    <dgm:cxn modelId="{CC70E273-E02C-491F-B05F-CCB19F2A8BD9}" type="presParOf" srcId="{0CC9E5D8-C166-4D9A-850E-7CEE468A2762}" destId="{BFF1A15F-78AD-47D7-8AE4-E14F1054AA55}" srcOrd="5" destOrd="0" presId="urn:microsoft.com/office/officeart/2005/8/layout/list1"/>
    <dgm:cxn modelId="{CDB713EB-EF6C-4CA2-BABE-81B64DEBD413}" type="presParOf" srcId="{0CC9E5D8-C166-4D9A-850E-7CEE468A2762}" destId="{E42B3CDC-5471-4228-92FD-4DD07192E83D}" srcOrd="6" destOrd="0" presId="urn:microsoft.com/office/officeart/2005/8/layout/list1"/>
    <dgm:cxn modelId="{2C1AE3D6-7FB2-483C-8A8E-89ECE4241FA8}" type="presParOf" srcId="{0CC9E5D8-C166-4D9A-850E-7CEE468A2762}" destId="{C75D5955-4129-43B0-8EBB-CB54283D745F}" srcOrd="7" destOrd="0" presId="urn:microsoft.com/office/officeart/2005/8/layout/list1"/>
    <dgm:cxn modelId="{713E366A-4670-406B-ABED-C1B7075226C6}" type="presParOf" srcId="{0CC9E5D8-C166-4D9A-850E-7CEE468A2762}" destId="{D1F39B04-65C4-47CD-BE8F-31DF80523FF3}" srcOrd="8" destOrd="0" presId="urn:microsoft.com/office/officeart/2005/8/layout/list1"/>
    <dgm:cxn modelId="{747211A8-8644-4778-BA28-C92F443D7E13}" type="presParOf" srcId="{D1F39B04-65C4-47CD-BE8F-31DF80523FF3}" destId="{F9B6BBA6-7EC8-4562-AADD-150DEAE4E6EC}" srcOrd="0" destOrd="0" presId="urn:microsoft.com/office/officeart/2005/8/layout/list1"/>
    <dgm:cxn modelId="{CEB612EA-2F0F-44FB-9B4B-2C3FF5B54494}" type="presParOf" srcId="{D1F39B04-65C4-47CD-BE8F-31DF80523FF3}" destId="{3E541D3A-24E1-4B6C-9F92-EAC2B43CF6C9}" srcOrd="1" destOrd="0" presId="urn:microsoft.com/office/officeart/2005/8/layout/list1"/>
    <dgm:cxn modelId="{003883C0-8809-4A77-8CEC-1C2254177143}" type="presParOf" srcId="{0CC9E5D8-C166-4D9A-850E-7CEE468A2762}" destId="{70BBEAAD-95B9-4FC9-8801-76774FDBE9F4}" srcOrd="9" destOrd="0" presId="urn:microsoft.com/office/officeart/2005/8/layout/list1"/>
    <dgm:cxn modelId="{55DF83A5-6941-4EDD-8DFA-AAB51B7C035B}" type="presParOf" srcId="{0CC9E5D8-C166-4D9A-850E-7CEE468A2762}" destId="{36F173FD-94CC-4D81-BC00-DE7C822E8045}" srcOrd="10" destOrd="0" presId="urn:microsoft.com/office/officeart/2005/8/layout/list1"/>
    <dgm:cxn modelId="{6059FC6E-B9F0-477C-8BE9-86FAC6FBE891}" type="presParOf" srcId="{0CC9E5D8-C166-4D9A-850E-7CEE468A2762}" destId="{E2B911E3-D549-4D62-A3CA-B0FA0C52575B}" srcOrd="11" destOrd="0" presId="urn:microsoft.com/office/officeart/2005/8/layout/list1"/>
    <dgm:cxn modelId="{8CFE49C8-B91A-4E75-8E3B-738B1CDBED8D}" type="presParOf" srcId="{0CC9E5D8-C166-4D9A-850E-7CEE468A2762}" destId="{FB648FAE-4C91-47EA-A96B-5EFEBBCB98D6}" srcOrd="12" destOrd="0" presId="urn:microsoft.com/office/officeart/2005/8/layout/list1"/>
    <dgm:cxn modelId="{02849350-142E-4339-9341-11DE53D77921}" type="presParOf" srcId="{FB648FAE-4C91-47EA-A96B-5EFEBBCB98D6}" destId="{1CF52113-6D91-4DA8-94BB-A6F860E26859}" srcOrd="0" destOrd="0" presId="urn:microsoft.com/office/officeart/2005/8/layout/list1"/>
    <dgm:cxn modelId="{DA97231D-860F-43E9-BD7F-ECBE5E2E5D35}" type="presParOf" srcId="{FB648FAE-4C91-47EA-A96B-5EFEBBCB98D6}" destId="{A532A461-DBC1-48ED-95E6-78746F156DE1}" srcOrd="1" destOrd="0" presId="urn:microsoft.com/office/officeart/2005/8/layout/list1"/>
    <dgm:cxn modelId="{F20EB952-5331-417C-BEE2-744F718F9441}" type="presParOf" srcId="{0CC9E5D8-C166-4D9A-850E-7CEE468A2762}" destId="{22084EF9-38ED-4EEA-ADAC-F369CF75278F}" srcOrd="13" destOrd="0" presId="urn:microsoft.com/office/officeart/2005/8/layout/list1"/>
    <dgm:cxn modelId="{49655744-26CF-4903-9CDD-BF2C785EB677}" type="presParOf" srcId="{0CC9E5D8-C166-4D9A-850E-7CEE468A2762}" destId="{BB1FD480-A821-415A-B7B5-DD668E0CB42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F1AD73-CC07-4A4E-98AF-66E56DABC0B5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F155E86-1CF9-4164-9DEE-09E106F5E977}">
      <dgm:prSet/>
      <dgm:spPr/>
      <dgm:t>
        <a:bodyPr/>
        <a:lstStyle/>
        <a:p>
          <a:r>
            <a:rPr lang="en-US" dirty="0"/>
            <a:t>Crawl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từ</a:t>
          </a:r>
          <a:r>
            <a:rPr lang="en-US" dirty="0"/>
            <a:t> </a:t>
          </a:r>
          <a:r>
            <a:rPr lang="en-US" dirty="0" err="1"/>
            <a:t>các</a:t>
          </a:r>
          <a:r>
            <a:rPr lang="en-US" dirty="0"/>
            <a:t> </a:t>
          </a:r>
          <a:r>
            <a:rPr lang="en-US" dirty="0" err="1"/>
            <a:t>trang</a:t>
          </a:r>
          <a:r>
            <a:rPr lang="en-US" dirty="0"/>
            <a:t> web</a:t>
          </a:r>
        </a:p>
      </dgm:t>
    </dgm:pt>
    <dgm:pt modelId="{DA5F996F-7DD9-487B-A4D2-567D5504E12E}" type="parTrans" cxnId="{E878EC51-4608-475D-A217-274140B1453A}">
      <dgm:prSet/>
      <dgm:spPr/>
      <dgm:t>
        <a:bodyPr/>
        <a:lstStyle/>
        <a:p>
          <a:endParaRPr lang="en-US"/>
        </a:p>
      </dgm:t>
    </dgm:pt>
    <dgm:pt modelId="{B8092395-2690-4B0B-A8F2-7DFFA720C2D0}" type="sibTrans" cxnId="{E878EC51-4608-475D-A217-274140B1453A}">
      <dgm:prSet/>
      <dgm:spPr/>
      <dgm:t>
        <a:bodyPr/>
        <a:lstStyle/>
        <a:p>
          <a:endParaRPr lang="en-US"/>
        </a:p>
      </dgm:t>
    </dgm:pt>
    <dgm:pt modelId="{54D00343-B183-45CC-83C3-BCDA322415A5}">
      <dgm:prSet/>
      <dgm:spPr/>
      <dgm:t>
        <a:bodyPr/>
        <a:lstStyle/>
        <a:p>
          <a:r>
            <a:rPr lang="en-US" dirty="0" err="1"/>
            <a:t>Tiền</a:t>
          </a:r>
          <a:r>
            <a:rPr lang="en-US" dirty="0"/>
            <a:t> </a:t>
          </a:r>
          <a:r>
            <a:rPr lang="en-US" dirty="0" err="1"/>
            <a:t>xử</a:t>
          </a:r>
          <a:r>
            <a:rPr lang="en-US" dirty="0"/>
            <a:t> </a:t>
          </a:r>
          <a:r>
            <a:rPr lang="en-US" dirty="0" err="1"/>
            <a:t>lý</a:t>
          </a:r>
          <a:r>
            <a:rPr lang="en-US" dirty="0"/>
            <a:t>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tái</a:t>
          </a:r>
          <a:r>
            <a:rPr lang="en-US" dirty="0"/>
            <a:t> </a:t>
          </a:r>
          <a:r>
            <a:rPr lang="en-US" dirty="0" err="1"/>
            <a:t>cấu</a:t>
          </a:r>
          <a:r>
            <a:rPr lang="en-US" dirty="0"/>
            <a:t> </a:t>
          </a:r>
          <a:r>
            <a:rPr lang="en-US" dirty="0" err="1"/>
            <a:t>trúc</a:t>
          </a:r>
          <a:r>
            <a:rPr lang="en-US" dirty="0"/>
            <a:t> </a:t>
          </a:r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endParaRPr lang="en-US" dirty="0"/>
        </a:p>
      </dgm:t>
    </dgm:pt>
    <dgm:pt modelId="{CE01C2C8-0900-4FA4-AA32-1A9117FB980B}" type="parTrans" cxnId="{A4A3C042-281C-4B63-BC34-33FB5D1277D3}">
      <dgm:prSet/>
      <dgm:spPr/>
      <dgm:t>
        <a:bodyPr/>
        <a:lstStyle/>
        <a:p>
          <a:endParaRPr lang="en-US"/>
        </a:p>
      </dgm:t>
    </dgm:pt>
    <dgm:pt modelId="{4DDF097E-E9C8-48D0-9BAA-D5C186865EA5}" type="sibTrans" cxnId="{A4A3C042-281C-4B63-BC34-33FB5D1277D3}">
      <dgm:prSet/>
      <dgm:spPr/>
      <dgm:t>
        <a:bodyPr/>
        <a:lstStyle/>
        <a:p>
          <a:endParaRPr lang="en-US"/>
        </a:p>
      </dgm:t>
    </dgm:pt>
    <dgm:pt modelId="{4B068E17-2314-43CD-A95A-FECFE891A414}">
      <dgm:prSet/>
      <dgm:spPr/>
      <dgm:t>
        <a:bodyPr/>
        <a:lstStyle/>
        <a:p>
          <a:r>
            <a:rPr lang="en-US" dirty="0" err="1"/>
            <a:t>Truy</a:t>
          </a:r>
          <a:r>
            <a:rPr lang="en-US" dirty="0"/>
            <a:t> </a:t>
          </a:r>
          <a:r>
            <a:rPr lang="en-US" dirty="0" err="1"/>
            <a:t>vấn</a:t>
          </a:r>
          <a:r>
            <a:rPr lang="en-US" dirty="0"/>
            <a:t>, </a:t>
          </a:r>
          <a:r>
            <a:rPr lang="vi-VN" dirty="0" err="1"/>
            <a:t>xếp</a:t>
          </a:r>
          <a:r>
            <a:rPr lang="en-US" dirty="0"/>
            <a:t> </a:t>
          </a:r>
          <a:r>
            <a:rPr lang="en-US" dirty="0" err="1"/>
            <a:t>hạng</a:t>
          </a:r>
          <a:r>
            <a:rPr lang="en-US" dirty="0"/>
            <a:t> (ranking)</a:t>
          </a:r>
        </a:p>
      </dgm:t>
    </dgm:pt>
    <dgm:pt modelId="{13021757-4967-406F-B101-6DB27263B879}" type="parTrans" cxnId="{4DE14EF1-A7E8-41C3-8208-9BC662DF6A08}">
      <dgm:prSet/>
      <dgm:spPr/>
      <dgm:t>
        <a:bodyPr/>
        <a:lstStyle/>
        <a:p>
          <a:endParaRPr lang="en-US"/>
        </a:p>
      </dgm:t>
    </dgm:pt>
    <dgm:pt modelId="{33A9E793-C682-4D7E-8ED8-1E800DCB3BF6}" type="sibTrans" cxnId="{4DE14EF1-A7E8-41C3-8208-9BC662DF6A08}">
      <dgm:prSet/>
      <dgm:spPr/>
      <dgm:t>
        <a:bodyPr/>
        <a:lstStyle/>
        <a:p>
          <a:endParaRPr lang="en-US"/>
        </a:p>
      </dgm:t>
    </dgm:pt>
    <dgm:pt modelId="{EF69E167-3ED7-49BE-8B4F-F4DCADA7F4E3}">
      <dgm:prSet/>
      <dgm:spPr/>
      <dgm:t>
        <a:bodyPr/>
        <a:lstStyle/>
        <a:p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giao</a:t>
          </a:r>
          <a:r>
            <a:rPr lang="en-US" dirty="0"/>
            <a:t> </a:t>
          </a:r>
          <a:r>
            <a:rPr lang="en-US" dirty="0" err="1"/>
            <a:t>diện</a:t>
          </a:r>
          <a:r>
            <a:rPr lang="en-US" dirty="0"/>
            <a:t> </a:t>
          </a:r>
          <a:r>
            <a:rPr lang="en-US" dirty="0" err="1"/>
            <a:t>người</a:t>
          </a:r>
          <a:r>
            <a:rPr lang="en-US" dirty="0"/>
            <a:t> </a:t>
          </a:r>
          <a:r>
            <a:rPr lang="en-US" dirty="0" err="1"/>
            <a:t>dùng</a:t>
          </a:r>
          <a:endParaRPr lang="en-US" dirty="0"/>
        </a:p>
      </dgm:t>
    </dgm:pt>
    <dgm:pt modelId="{AEB0A922-2358-4C9A-8468-0A7B2746C913}" type="parTrans" cxnId="{15A49606-21EE-45E6-86CD-1EA127BDE5BF}">
      <dgm:prSet/>
      <dgm:spPr/>
      <dgm:t>
        <a:bodyPr/>
        <a:lstStyle/>
        <a:p>
          <a:endParaRPr lang="en-US"/>
        </a:p>
      </dgm:t>
    </dgm:pt>
    <dgm:pt modelId="{BCFEDAD8-9E15-43AB-BFFE-014F2B85BE18}" type="sibTrans" cxnId="{15A49606-21EE-45E6-86CD-1EA127BDE5BF}">
      <dgm:prSet/>
      <dgm:spPr/>
      <dgm:t>
        <a:bodyPr/>
        <a:lstStyle/>
        <a:p>
          <a:endParaRPr lang="en-US"/>
        </a:p>
      </dgm:t>
    </dgm:pt>
    <dgm:pt modelId="{5EF3D7CF-7A7F-417F-A5DA-AD12348926F2}" type="pres">
      <dgm:prSet presAssocID="{75F1AD73-CC07-4A4E-98AF-66E56DABC0B5}" presName="linear" presStyleCnt="0">
        <dgm:presLayoutVars>
          <dgm:animLvl val="lvl"/>
          <dgm:resizeHandles val="exact"/>
        </dgm:presLayoutVars>
      </dgm:prSet>
      <dgm:spPr/>
    </dgm:pt>
    <dgm:pt modelId="{2849568C-DE52-4668-A79F-2576EBBF81E0}" type="pres">
      <dgm:prSet presAssocID="{7F155E86-1CF9-4164-9DEE-09E106F5E97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39116C8-A02B-4BC1-B71C-B51DCEE9DE36}" type="pres">
      <dgm:prSet presAssocID="{B8092395-2690-4B0B-A8F2-7DFFA720C2D0}" presName="spacer" presStyleCnt="0"/>
      <dgm:spPr/>
    </dgm:pt>
    <dgm:pt modelId="{87F0C7E7-EBF5-495C-AC87-02328E9450B3}" type="pres">
      <dgm:prSet presAssocID="{54D00343-B183-45CC-83C3-BCDA322415A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D1694B-13A9-43EE-9092-5E39EECC0F6E}" type="pres">
      <dgm:prSet presAssocID="{4DDF097E-E9C8-48D0-9BAA-D5C186865EA5}" presName="spacer" presStyleCnt="0"/>
      <dgm:spPr/>
    </dgm:pt>
    <dgm:pt modelId="{6257F1F3-D158-44B1-90D8-3A94683C122A}" type="pres">
      <dgm:prSet presAssocID="{4B068E17-2314-43CD-A95A-FECFE891A4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472C4E7-F538-4ACF-A378-6D12298939C3}" type="pres">
      <dgm:prSet presAssocID="{33A9E793-C682-4D7E-8ED8-1E800DCB3BF6}" presName="spacer" presStyleCnt="0"/>
      <dgm:spPr/>
    </dgm:pt>
    <dgm:pt modelId="{FBBBBFAA-ECEB-4518-81AE-0CDF931D9671}" type="pres">
      <dgm:prSet presAssocID="{EF69E167-3ED7-49BE-8B4F-F4DCADA7F4E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5A49606-21EE-45E6-86CD-1EA127BDE5BF}" srcId="{75F1AD73-CC07-4A4E-98AF-66E56DABC0B5}" destId="{EF69E167-3ED7-49BE-8B4F-F4DCADA7F4E3}" srcOrd="3" destOrd="0" parTransId="{AEB0A922-2358-4C9A-8468-0A7B2746C913}" sibTransId="{BCFEDAD8-9E15-43AB-BFFE-014F2B85BE18}"/>
    <dgm:cxn modelId="{3C06C929-1A6D-46AB-B18E-F5DA426378DD}" type="presOf" srcId="{75F1AD73-CC07-4A4E-98AF-66E56DABC0B5}" destId="{5EF3D7CF-7A7F-417F-A5DA-AD12348926F2}" srcOrd="0" destOrd="0" presId="urn:microsoft.com/office/officeart/2005/8/layout/vList2"/>
    <dgm:cxn modelId="{51D8485F-138F-463F-BD0B-C7154820F77C}" type="presOf" srcId="{54D00343-B183-45CC-83C3-BCDA322415A5}" destId="{87F0C7E7-EBF5-495C-AC87-02328E9450B3}" srcOrd="0" destOrd="0" presId="urn:microsoft.com/office/officeart/2005/8/layout/vList2"/>
    <dgm:cxn modelId="{A4A3C042-281C-4B63-BC34-33FB5D1277D3}" srcId="{75F1AD73-CC07-4A4E-98AF-66E56DABC0B5}" destId="{54D00343-B183-45CC-83C3-BCDA322415A5}" srcOrd="1" destOrd="0" parTransId="{CE01C2C8-0900-4FA4-AA32-1A9117FB980B}" sibTransId="{4DDF097E-E9C8-48D0-9BAA-D5C186865EA5}"/>
    <dgm:cxn modelId="{E878EC51-4608-475D-A217-274140B1453A}" srcId="{75F1AD73-CC07-4A4E-98AF-66E56DABC0B5}" destId="{7F155E86-1CF9-4164-9DEE-09E106F5E977}" srcOrd="0" destOrd="0" parTransId="{DA5F996F-7DD9-487B-A4D2-567D5504E12E}" sibTransId="{B8092395-2690-4B0B-A8F2-7DFFA720C2D0}"/>
    <dgm:cxn modelId="{5CF4DB53-65DE-4394-9F52-E20271FF02BE}" type="presOf" srcId="{7F155E86-1CF9-4164-9DEE-09E106F5E977}" destId="{2849568C-DE52-4668-A79F-2576EBBF81E0}" srcOrd="0" destOrd="0" presId="urn:microsoft.com/office/officeart/2005/8/layout/vList2"/>
    <dgm:cxn modelId="{B3A2CD9A-6CA8-4EBA-B6ED-3C6D2A8AF454}" type="presOf" srcId="{EF69E167-3ED7-49BE-8B4F-F4DCADA7F4E3}" destId="{FBBBBFAA-ECEB-4518-81AE-0CDF931D9671}" srcOrd="0" destOrd="0" presId="urn:microsoft.com/office/officeart/2005/8/layout/vList2"/>
    <dgm:cxn modelId="{5B6843EA-F776-42EF-BAB9-C76537F2A869}" type="presOf" srcId="{4B068E17-2314-43CD-A95A-FECFE891A414}" destId="{6257F1F3-D158-44B1-90D8-3A94683C122A}" srcOrd="0" destOrd="0" presId="urn:microsoft.com/office/officeart/2005/8/layout/vList2"/>
    <dgm:cxn modelId="{4DE14EF1-A7E8-41C3-8208-9BC662DF6A08}" srcId="{75F1AD73-CC07-4A4E-98AF-66E56DABC0B5}" destId="{4B068E17-2314-43CD-A95A-FECFE891A414}" srcOrd="2" destOrd="0" parTransId="{13021757-4967-406F-B101-6DB27263B879}" sibTransId="{33A9E793-C682-4D7E-8ED8-1E800DCB3BF6}"/>
    <dgm:cxn modelId="{50EF4563-C3D1-4B14-B3DB-CC1FE579CC36}" type="presParOf" srcId="{5EF3D7CF-7A7F-417F-A5DA-AD12348926F2}" destId="{2849568C-DE52-4668-A79F-2576EBBF81E0}" srcOrd="0" destOrd="0" presId="urn:microsoft.com/office/officeart/2005/8/layout/vList2"/>
    <dgm:cxn modelId="{B207A9BF-389C-405A-B0E3-1B67664FD0A7}" type="presParOf" srcId="{5EF3D7CF-7A7F-417F-A5DA-AD12348926F2}" destId="{639116C8-A02B-4BC1-B71C-B51DCEE9DE36}" srcOrd="1" destOrd="0" presId="urn:microsoft.com/office/officeart/2005/8/layout/vList2"/>
    <dgm:cxn modelId="{BD1832A8-7F4C-4F58-A8B2-6D09C547E2BE}" type="presParOf" srcId="{5EF3D7CF-7A7F-417F-A5DA-AD12348926F2}" destId="{87F0C7E7-EBF5-495C-AC87-02328E9450B3}" srcOrd="2" destOrd="0" presId="urn:microsoft.com/office/officeart/2005/8/layout/vList2"/>
    <dgm:cxn modelId="{12A44554-6854-48D3-BA0D-11BC279FE494}" type="presParOf" srcId="{5EF3D7CF-7A7F-417F-A5DA-AD12348926F2}" destId="{6AD1694B-13A9-43EE-9092-5E39EECC0F6E}" srcOrd="3" destOrd="0" presId="urn:microsoft.com/office/officeart/2005/8/layout/vList2"/>
    <dgm:cxn modelId="{0AD6A097-5D12-47BE-A073-277B66AD00EF}" type="presParOf" srcId="{5EF3D7CF-7A7F-417F-A5DA-AD12348926F2}" destId="{6257F1F3-D158-44B1-90D8-3A94683C122A}" srcOrd="4" destOrd="0" presId="urn:microsoft.com/office/officeart/2005/8/layout/vList2"/>
    <dgm:cxn modelId="{27208200-DFD0-464F-9F74-290B3DE22450}" type="presParOf" srcId="{5EF3D7CF-7A7F-417F-A5DA-AD12348926F2}" destId="{3472C4E7-F538-4ACF-A378-6D12298939C3}" srcOrd="5" destOrd="0" presId="urn:microsoft.com/office/officeart/2005/8/layout/vList2"/>
    <dgm:cxn modelId="{60D89BC2-566C-472A-9797-C6CE6C2B0CF9}" type="presParOf" srcId="{5EF3D7CF-7A7F-417F-A5DA-AD12348926F2}" destId="{FBBBBFAA-ECEB-4518-81AE-0CDF931D967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99B16-8E32-4C06-AD62-B21FA8311EF3}">
      <dsp:nvSpPr>
        <dsp:cNvPr id="0" name=""/>
        <dsp:cNvSpPr/>
      </dsp:nvSpPr>
      <dsp:spPr>
        <a:xfrm>
          <a:off x="0" y="630438"/>
          <a:ext cx="724793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0DC5E-75D2-493F-B80A-0768D0A291D7}">
      <dsp:nvSpPr>
        <dsp:cNvPr id="0" name=""/>
        <dsp:cNvSpPr/>
      </dsp:nvSpPr>
      <dsp:spPr>
        <a:xfrm>
          <a:off x="362396" y="349998"/>
          <a:ext cx="5862846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68" tIns="0" rIns="1917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+mj-lt"/>
            </a:rPr>
            <a:t>Ngôn</a:t>
          </a:r>
          <a:r>
            <a:rPr lang="en-US" sz="1900" kern="1200" dirty="0">
              <a:latin typeface="+mj-lt"/>
            </a:rPr>
            <a:t> </a:t>
          </a:r>
          <a:r>
            <a:rPr lang="en-US" sz="1900" kern="1200" dirty="0" err="1">
              <a:latin typeface="+mj-lt"/>
            </a:rPr>
            <a:t>ngữ</a:t>
          </a:r>
          <a:r>
            <a:rPr lang="en-US" sz="1900" kern="1200" dirty="0">
              <a:latin typeface="+mj-lt"/>
            </a:rPr>
            <a:t> </a:t>
          </a:r>
          <a:r>
            <a:rPr lang="en-US" sz="1900" kern="1200" dirty="0" err="1">
              <a:latin typeface="+mj-lt"/>
            </a:rPr>
            <a:t>lập</a:t>
          </a:r>
          <a:r>
            <a:rPr lang="en-US" sz="1900" kern="1200" dirty="0">
              <a:latin typeface="+mj-lt"/>
            </a:rPr>
            <a:t> </a:t>
          </a:r>
          <a:r>
            <a:rPr lang="en-US" sz="1900" kern="1200" dirty="0" err="1">
              <a:latin typeface="+mj-lt"/>
            </a:rPr>
            <a:t>trình</a:t>
          </a:r>
          <a:r>
            <a:rPr lang="en-US" sz="1900" kern="1200" dirty="0">
              <a:latin typeface="+mj-lt"/>
            </a:rPr>
            <a:t> Python 3.7.x</a:t>
          </a:r>
        </a:p>
      </dsp:txBody>
      <dsp:txXfrm>
        <a:off x="389776" y="377378"/>
        <a:ext cx="5808086" cy="506120"/>
      </dsp:txXfrm>
    </dsp:sp>
    <dsp:sp modelId="{E42B3CDC-5471-4228-92FD-4DD07192E83D}">
      <dsp:nvSpPr>
        <dsp:cNvPr id="0" name=""/>
        <dsp:cNvSpPr/>
      </dsp:nvSpPr>
      <dsp:spPr>
        <a:xfrm>
          <a:off x="0" y="1492278"/>
          <a:ext cx="724793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3CD12-EB73-413E-BA59-12111C9FD127}">
      <dsp:nvSpPr>
        <dsp:cNvPr id="0" name=""/>
        <dsp:cNvSpPr/>
      </dsp:nvSpPr>
      <dsp:spPr>
        <a:xfrm>
          <a:off x="362396" y="1211838"/>
          <a:ext cx="5906377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68" tIns="0" rIns="1917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+mj-lt"/>
            </a:rPr>
            <a:t>Hệ</a:t>
          </a:r>
          <a:r>
            <a:rPr lang="en-US" sz="1900" kern="1200" dirty="0">
              <a:latin typeface="+mj-lt"/>
            </a:rPr>
            <a:t> </a:t>
          </a:r>
          <a:r>
            <a:rPr lang="en-US" sz="1900" kern="1200" dirty="0" err="1">
              <a:latin typeface="+mj-lt"/>
            </a:rPr>
            <a:t>điều</a:t>
          </a:r>
          <a:r>
            <a:rPr lang="en-US" sz="1900" kern="1200" dirty="0">
              <a:latin typeface="+mj-lt"/>
            </a:rPr>
            <a:t> </a:t>
          </a:r>
          <a:r>
            <a:rPr lang="en-US" sz="1900" kern="1200" dirty="0" err="1">
              <a:latin typeface="+mj-lt"/>
            </a:rPr>
            <a:t>hành</a:t>
          </a:r>
          <a:r>
            <a:rPr lang="en-US" sz="1900" kern="1200" dirty="0">
              <a:latin typeface="+mj-lt"/>
            </a:rPr>
            <a:t>: Window 10/Linux Ubuntu 16.04</a:t>
          </a:r>
        </a:p>
      </dsp:txBody>
      <dsp:txXfrm>
        <a:off x="389776" y="1239218"/>
        <a:ext cx="5851617" cy="506120"/>
      </dsp:txXfrm>
    </dsp:sp>
    <dsp:sp modelId="{36F173FD-94CC-4D81-BC00-DE7C822E8045}">
      <dsp:nvSpPr>
        <dsp:cNvPr id="0" name=""/>
        <dsp:cNvSpPr/>
      </dsp:nvSpPr>
      <dsp:spPr>
        <a:xfrm>
          <a:off x="0" y="2354118"/>
          <a:ext cx="724793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41D3A-24E1-4B6C-9F92-EAC2B43CF6C9}">
      <dsp:nvSpPr>
        <dsp:cNvPr id="0" name=""/>
        <dsp:cNvSpPr/>
      </dsp:nvSpPr>
      <dsp:spPr>
        <a:xfrm>
          <a:off x="362396" y="2073678"/>
          <a:ext cx="5843262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68" tIns="0" rIns="1917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+mj-lt"/>
            </a:rPr>
            <a:t>IDE: Visual Studio Code</a:t>
          </a:r>
        </a:p>
      </dsp:txBody>
      <dsp:txXfrm>
        <a:off x="389776" y="2101058"/>
        <a:ext cx="5788502" cy="506120"/>
      </dsp:txXfrm>
    </dsp:sp>
    <dsp:sp modelId="{BB1FD480-A821-415A-B7B5-DD668E0CB425}">
      <dsp:nvSpPr>
        <dsp:cNvPr id="0" name=""/>
        <dsp:cNvSpPr/>
      </dsp:nvSpPr>
      <dsp:spPr>
        <a:xfrm>
          <a:off x="0" y="3215958"/>
          <a:ext cx="7247934" cy="2573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2520" tIns="395732" rIns="5625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900" kern="1200" baseline="0" dirty="0" err="1">
              <a:latin typeface="+mj-lt"/>
            </a:rPr>
            <a:t>wxPython</a:t>
          </a:r>
          <a:r>
            <a:rPr lang="en-US" sz="1900" kern="1200" baseline="0" dirty="0">
              <a:latin typeface="+mj-lt"/>
            </a:rPr>
            <a:t>			BeautifulSoup4				Threading	</a:t>
          </a:r>
          <a:endParaRPr lang="en-US" sz="1900" kern="1200" dirty="0">
            <a:latin typeface="+mj-lt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>
              <a:latin typeface="+mj-lt"/>
            </a:rPr>
            <a:t>Codecs			Request					Time</a:t>
          </a:r>
          <a:endParaRPr lang="en-US" sz="1900" kern="1200" dirty="0">
            <a:latin typeface="+mj-lt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 err="1">
              <a:latin typeface="+mj-lt"/>
            </a:rPr>
            <a:t>Os</a:t>
          </a:r>
          <a:r>
            <a:rPr lang="en-US" sz="1900" kern="1200" baseline="0" dirty="0">
              <a:latin typeface="+mj-lt"/>
            </a:rPr>
            <a:t>				</a:t>
          </a:r>
          <a:r>
            <a:rPr lang="en-US" sz="1900" kern="1200" baseline="0" dirty="0" err="1">
              <a:latin typeface="+mj-lt"/>
            </a:rPr>
            <a:t>Itertools</a:t>
          </a:r>
          <a:r>
            <a:rPr lang="en-US" sz="1900" kern="1200" baseline="0" dirty="0">
              <a:latin typeface="+mj-lt"/>
            </a:rPr>
            <a:t>					Math</a:t>
          </a:r>
          <a:endParaRPr lang="en-US" sz="1900" kern="1200" dirty="0">
            <a:latin typeface="+mj-lt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baseline="0" dirty="0">
              <a:latin typeface="+mj-lt"/>
            </a:rPr>
            <a:t>Json				Re	</a:t>
          </a:r>
          <a:endParaRPr lang="en-US" sz="1900" kern="1200" dirty="0">
            <a:latin typeface="+mj-lt"/>
          </a:endParaRPr>
        </a:p>
      </dsp:txBody>
      <dsp:txXfrm>
        <a:off x="0" y="3215958"/>
        <a:ext cx="7247934" cy="2573550"/>
      </dsp:txXfrm>
    </dsp:sp>
    <dsp:sp modelId="{A532A461-DBC1-48ED-95E6-78746F156DE1}">
      <dsp:nvSpPr>
        <dsp:cNvPr id="0" name=""/>
        <dsp:cNvSpPr/>
      </dsp:nvSpPr>
      <dsp:spPr>
        <a:xfrm>
          <a:off x="362396" y="2935518"/>
          <a:ext cx="5843262" cy="5608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1768" tIns="0" rIns="1917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 err="1">
              <a:latin typeface="+mj-lt"/>
            </a:rPr>
            <a:t>Các</a:t>
          </a:r>
          <a:r>
            <a:rPr lang="en-US" sz="1900" kern="1200" dirty="0">
              <a:latin typeface="+mj-lt"/>
            </a:rPr>
            <a:t> </a:t>
          </a:r>
          <a:r>
            <a:rPr lang="en-US" sz="1900" kern="1200" dirty="0" err="1">
              <a:latin typeface="+mj-lt"/>
            </a:rPr>
            <a:t>thư</a:t>
          </a:r>
          <a:r>
            <a:rPr lang="en-US" sz="1900" kern="1200" dirty="0">
              <a:latin typeface="+mj-lt"/>
            </a:rPr>
            <a:t> </a:t>
          </a:r>
          <a:r>
            <a:rPr lang="en-US" sz="1900" kern="1200" dirty="0" err="1">
              <a:latin typeface="+mj-lt"/>
            </a:rPr>
            <a:t>viện</a:t>
          </a:r>
          <a:r>
            <a:rPr lang="en-US" sz="1900" kern="1200" dirty="0">
              <a:latin typeface="+mj-lt"/>
            </a:rPr>
            <a:t>:</a:t>
          </a:r>
        </a:p>
      </dsp:txBody>
      <dsp:txXfrm>
        <a:off x="389776" y="2962898"/>
        <a:ext cx="5788502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9568C-DE52-4668-A79F-2576EBBF81E0}">
      <dsp:nvSpPr>
        <dsp:cNvPr id="0" name=""/>
        <dsp:cNvSpPr/>
      </dsp:nvSpPr>
      <dsp:spPr>
        <a:xfrm>
          <a:off x="0" y="783190"/>
          <a:ext cx="5913437" cy="84097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Crawl </a:t>
          </a:r>
          <a:r>
            <a:rPr lang="en-US" sz="3400" kern="1200" dirty="0" err="1"/>
            <a:t>dữ</a:t>
          </a:r>
          <a:r>
            <a:rPr lang="en-US" sz="3400" kern="1200" dirty="0"/>
            <a:t> </a:t>
          </a:r>
          <a:r>
            <a:rPr lang="en-US" sz="3400" kern="1200" dirty="0" err="1"/>
            <a:t>liệu</a:t>
          </a:r>
          <a:r>
            <a:rPr lang="en-US" sz="3400" kern="1200" dirty="0"/>
            <a:t> </a:t>
          </a:r>
          <a:r>
            <a:rPr lang="en-US" sz="3400" kern="1200" dirty="0" err="1"/>
            <a:t>từ</a:t>
          </a:r>
          <a:r>
            <a:rPr lang="en-US" sz="3400" kern="1200" dirty="0"/>
            <a:t> </a:t>
          </a:r>
          <a:r>
            <a:rPr lang="en-US" sz="3400" kern="1200" dirty="0" err="1"/>
            <a:t>các</a:t>
          </a:r>
          <a:r>
            <a:rPr lang="en-US" sz="3400" kern="1200" dirty="0"/>
            <a:t> </a:t>
          </a:r>
          <a:r>
            <a:rPr lang="en-US" sz="3400" kern="1200" dirty="0" err="1"/>
            <a:t>trang</a:t>
          </a:r>
          <a:r>
            <a:rPr lang="en-US" sz="3400" kern="1200" dirty="0"/>
            <a:t> web</a:t>
          </a:r>
        </a:p>
      </dsp:txBody>
      <dsp:txXfrm>
        <a:off x="41053" y="824243"/>
        <a:ext cx="5831331" cy="758868"/>
      </dsp:txXfrm>
    </dsp:sp>
    <dsp:sp modelId="{87F0C7E7-EBF5-495C-AC87-02328E9450B3}">
      <dsp:nvSpPr>
        <dsp:cNvPr id="0" name=""/>
        <dsp:cNvSpPr/>
      </dsp:nvSpPr>
      <dsp:spPr>
        <a:xfrm>
          <a:off x="0" y="1722084"/>
          <a:ext cx="5913437" cy="840974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3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Tiền</a:t>
          </a:r>
          <a:r>
            <a:rPr lang="en-US" sz="3400" kern="1200" dirty="0"/>
            <a:t> </a:t>
          </a:r>
          <a:r>
            <a:rPr lang="en-US" sz="3400" kern="1200" dirty="0" err="1"/>
            <a:t>xử</a:t>
          </a:r>
          <a:r>
            <a:rPr lang="en-US" sz="3400" kern="1200" dirty="0"/>
            <a:t> </a:t>
          </a:r>
          <a:r>
            <a:rPr lang="en-US" sz="3400" kern="1200" dirty="0" err="1"/>
            <a:t>lý</a:t>
          </a:r>
          <a:r>
            <a:rPr lang="en-US" sz="3400" kern="1200" dirty="0"/>
            <a:t> </a:t>
          </a:r>
          <a:r>
            <a:rPr lang="en-US" sz="3400" kern="1200" dirty="0" err="1"/>
            <a:t>và</a:t>
          </a:r>
          <a:r>
            <a:rPr lang="en-US" sz="3400" kern="1200" dirty="0"/>
            <a:t> </a:t>
          </a:r>
          <a:r>
            <a:rPr lang="en-US" sz="3400" kern="1200" dirty="0" err="1"/>
            <a:t>tái</a:t>
          </a:r>
          <a:r>
            <a:rPr lang="en-US" sz="3400" kern="1200" dirty="0"/>
            <a:t> </a:t>
          </a:r>
          <a:r>
            <a:rPr lang="en-US" sz="3400" kern="1200" dirty="0" err="1"/>
            <a:t>cấu</a:t>
          </a:r>
          <a:r>
            <a:rPr lang="en-US" sz="3400" kern="1200" dirty="0"/>
            <a:t> </a:t>
          </a:r>
          <a:r>
            <a:rPr lang="en-US" sz="3400" kern="1200" dirty="0" err="1"/>
            <a:t>trúc</a:t>
          </a:r>
          <a:r>
            <a:rPr lang="en-US" sz="3400" kern="1200" dirty="0"/>
            <a:t> </a:t>
          </a:r>
          <a:r>
            <a:rPr lang="en-US" sz="3400" kern="1200" dirty="0" err="1"/>
            <a:t>dữ</a:t>
          </a:r>
          <a:r>
            <a:rPr lang="en-US" sz="3400" kern="1200" dirty="0"/>
            <a:t> </a:t>
          </a:r>
          <a:r>
            <a:rPr lang="en-US" sz="3400" kern="1200" dirty="0" err="1"/>
            <a:t>liệu</a:t>
          </a:r>
          <a:endParaRPr lang="en-US" sz="3400" kern="1200" dirty="0"/>
        </a:p>
      </dsp:txBody>
      <dsp:txXfrm>
        <a:off x="41053" y="1763137"/>
        <a:ext cx="5831331" cy="758868"/>
      </dsp:txXfrm>
    </dsp:sp>
    <dsp:sp modelId="{6257F1F3-D158-44B1-90D8-3A94683C122A}">
      <dsp:nvSpPr>
        <dsp:cNvPr id="0" name=""/>
        <dsp:cNvSpPr/>
      </dsp:nvSpPr>
      <dsp:spPr>
        <a:xfrm>
          <a:off x="0" y="2660979"/>
          <a:ext cx="5913437" cy="840974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4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Truy</a:t>
          </a:r>
          <a:r>
            <a:rPr lang="en-US" sz="3400" kern="1200" dirty="0"/>
            <a:t> </a:t>
          </a:r>
          <a:r>
            <a:rPr lang="en-US" sz="3400" kern="1200" dirty="0" err="1"/>
            <a:t>vấn</a:t>
          </a:r>
          <a:r>
            <a:rPr lang="en-US" sz="3400" kern="1200" dirty="0"/>
            <a:t>, </a:t>
          </a:r>
          <a:r>
            <a:rPr lang="vi-VN" sz="3400" kern="1200" dirty="0" err="1"/>
            <a:t>xếp</a:t>
          </a:r>
          <a:r>
            <a:rPr lang="en-US" sz="3400" kern="1200" dirty="0"/>
            <a:t> </a:t>
          </a:r>
          <a:r>
            <a:rPr lang="en-US" sz="3400" kern="1200" dirty="0" err="1"/>
            <a:t>hạng</a:t>
          </a:r>
          <a:r>
            <a:rPr lang="en-US" sz="3400" kern="1200" dirty="0"/>
            <a:t> (ranking)</a:t>
          </a:r>
        </a:p>
      </dsp:txBody>
      <dsp:txXfrm>
        <a:off x="41053" y="2702032"/>
        <a:ext cx="5831331" cy="758868"/>
      </dsp:txXfrm>
    </dsp:sp>
    <dsp:sp modelId="{FBBBBFAA-ECEB-4518-81AE-0CDF931D9671}">
      <dsp:nvSpPr>
        <dsp:cNvPr id="0" name=""/>
        <dsp:cNvSpPr/>
      </dsp:nvSpPr>
      <dsp:spPr>
        <a:xfrm>
          <a:off x="0" y="3599873"/>
          <a:ext cx="5913437" cy="84097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Thiết</a:t>
          </a:r>
          <a:r>
            <a:rPr lang="en-US" sz="3400" kern="1200" dirty="0"/>
            <a:t> </a:t>
          </a:r>
          <a:r>
            <a:rPr lang="en-US" sz="3400" kern="1200" dirty="0" err="1"/>
            <a:t>kế</a:t>
          </a:r>
          <a:r>
            <a:rPr lang="en-US" sz="3400" kern="1200" dirty="0"/>
            <a:t> </a:t>
          </a:r>
          <a:r>
            <a:rPr lang="en-US" sz="3400" kern="1200" dirty="0" err="1"/>
            <a:t>giao</a:t>
          </a:r>
          <a:r>
            <a:rPr lang="en-US" sz="3400" kern="1200" dirty="0"/>
            <a:t> </a:t>
          </a:r>
          <a:r>
            <a:rPr lang="en-US" sz="3400" kern="1200" dirty="0" err="1"/>
            <a:t>diện</a:t>
          </a:r>
          <a:r>
            <a:rPr lang="en-US" sz="3400" kern="1200" dirty="0"/>
            <a:t> </a:t>
          </a:r>
          <a:r>
            <a:rPr lang="en-US" sz="3400" kern="1200" dirty="0" err="1"/>
            <a:t>người</a:t>
          </a:r>
          <a:r>
            <a:rPr lang="en-US" sz="3400" kern="1200" dirty="0"/>
            <a:t> </a:t>
          </a:r>
          <a:r>
            <a:rPr lang="en-US" sz="3400" kern="1200" dirty="0" err="1"/>
            <a:t>dùng</a:t>
          </a:r>
          <a:endParaRPr lang="en-US" sz="3400" kern="1200" dirty="0"/>
        </a:p>
      </dsp:txBody>
      <dsp:txXfrm>
        <a:off x="41053" y="3640926"/>
        <a:ext cx="5831331" cy="758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C54B59-115E-4260-A419-573EF54217BD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29B0D-A360-4B57-9EEA-5F94175C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8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29B0D-A360-4B57-9EEA-5F94175CF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B29B0D-A360-4B57-9EEA-5F94175CFD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65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15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10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6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0215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72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02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120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56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5598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D1B85E8-B5A3-427A-84D5-A445CA99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097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73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8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9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091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476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32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3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337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3468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727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opwords/vietnamese-stopword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aka.v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1460-B4D1-484C-82EF-00AA03BFB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"/>
            <a:ext cx="12192000" cy="2833352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THIẾT KẾ </a:t>
            </a:r>
            <a:b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  <a:t>HỆ THỐNG TRUY VẤN VĂN BẢN</a:t>
            </a:r>
            <a:br>
              <a:rPr lang="en-US" sz="5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50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 KIẾM SÁCH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AB399-7120-4C23-B9C3-74ECE63AB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3564" y="4024648"/>
            <a:ext cx="4828436" cy="2073499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400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l"/>
            <a:r>
              <a:rPr lang="en-US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16521703 	</a:t>
            </a:r>
            <a:r>
              <a:rPr lang="en-US" sz="2400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Trần</a:t>
            </a:r>
            <a:r>
              <a:rPr lang="en-US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Quang </a:t>
            </a:r>
            <a:r>
              <a:rPr lang="en-US" sz="2400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Khôi</a:t>
            </a:r>
            <a:endParaRPr lang="en-US" sz="24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16521735 	Nguyễn </a:t>
            </a:r>
            <a:r>
              <a:rPr lang="en-US" sz="2400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Duy</a:t>
            </a:r>
            <a:r>
              <a:rPr lang="en-US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Minh</a:t>
            </a:r>
          </a:p>
          <a:p>
            <a:pPr algn="l"/>
            <a:r>
              <a:rPr lang="en-US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16521688 	Nguyễn Đắc Phi Hùng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31F3C6C-2AB9-4CDE-B56F-33FDB6D26BE9}"/>
              </a:ext>
            </a:extLst>
          </p:cNvPr>
          <p:cNvSpPr txBox="1">
            <a:spLocks/>
          </p:cNvSpPr>
          <p:nvPr/>
        </p:nvSpPr>
        <p:spPr>
          <a:xfrm>
            <a:off x="501136" y="4024648"/>
            <a:ext cx="4327301" cy="1782233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Lớp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CS336.J21</a:t>
            </a:r>
          </a:p>
          <a:p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Giáo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Nguyễn Vinh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Tiệp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42883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F6840F1-2150-47F6-83B3-E09D0C2E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5E742-FB5D-4A4A-801D-77F73D0A6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105" y="2159717"/>
            <a:ext cx="9969139" cy="13745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57C9B2-080F-43C0-86F3-B04717013E04}"/>
              </a:ext>
            </a:extLst>
          </p:cNvPr>
          <p:cNvSpPr/>
          <p:nvPr/>
        </p:nvSpPr>
        <p:spPr>
          <a:xfrm>
            <a:off x="2308958" y="3758033"/>
            <a:ext cx="8277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Gửi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1 https request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18716699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4448-5A4D-4917-AD03-A9691F0B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6EF623-5D51-497D-8F7C-D20FE3932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171769"/>
            <a:ext cx="9603275" cy="32945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52D21-B453-4EC8-972E-5E3E880D4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01" y="1028901"/>
            <a:ext cx="10275948" cy="34710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A6F6BB-FABB-4668-8754-73359DA2D85E}"/>
              </a:ext>
            </a:extLst>
          </p:cNvPr>
          <p:cNvSpPr/>
          <p:nvPr/>
        </p:nvSpPr>
        <p:spPr>
          <a:xfrm>
            <a:off x="1547325" y="4794252"/>
            <a:ext cx="88920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/>
              <a:t>Xử</a:t>
            </a:r>
            <a:r>
              <a:rPr lang="en-US" sz="2800" dirty="0"/>
              <a:t> </a:t>
            </a:r>
            <a:r>
              <a:rPr lang="en-US" sz="2800" dirty="0" err="1"/>
              <a:t>lí</a:t>
            </a:r>
            <a:r>
              <a:rPr lang="en-US" sz="2800" dirty="0"/>
              <a:t> response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api</a:t>
            </a:r>
            <a:r>
              <a:rPr lang="en-US" sz="2800" dirty="0"/>
              <a:t> </a:t>
            </a:r>
            <a:r>
              <a:rPr lang="en-US" sz="2800" dirty="0" err="1"/>
              <a:t>trả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l</a:t>
            </a:r>
            <a:r>
              <a:rPr lang="vi-VN" sz="2800" dirty="0">
                <a:latin typeface="Calibri" panose="020F0502020204030204" pitchFamily="34" charset="0"/>
              </a:rPr>
              <a:t>ư</a:t>
            </a:r>
            <a:r>
              <a:rPr lang="en-US" sz="2800" dirty="0"/>
              <a:t>u d</a:t>
            </a:r>
            <a:r>
              <a:rPr lang="vi-VN" sz="2800" dirty="0">
                <a:latin typeface="Calibri" panose="020F0502020204030204" pitchFamily="34" charset="0"/>
              </a:rPr>
              <a:t>ư</a:t>
            </a:r>
            <a:r>
              <a:rPr lang="en-US" sz="2800" dirty="0" err="1"/>
              <a:t>ới</a:t>
            </a:r>
            <a:r>
              <a:rPr lang="en-US" sz="2800" dirty="0"/>
              <a:t> </a:t>
            </a:r>
            <a:r>
              <a:rPr lang="en-US" sz="2800" dirty="0" err="1"/>
              <a:t>dạng</a:t>
            </a:r>
            <a:r>
              <a:rPr lang="en-US" sz="2800" dirty="0"/>
              <a:t> .json file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Crawl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            </a:t>
            </a:r>
            <a:r>
              <a:rPr lang="en-US" sz="2800" dirty="0" err="1"/>
              <a:t>Tiền</a:t>
            </a:r>
            <a:r>
              <a:rPr lang="en-US" sz="2800" dirty="0"/>
              <a:t> </a:t>
            </a:r>
            <a:r>
              <a:rPr lang="en-US" sz="2800" dirty="0" err="1"/>
              <a:t>xử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tái</a:t>
            </a:r>
            <a:r>
              <a:rPr lang="en-US" sz="2800" dirty="0"/>
              <a:t> </a:t>
            </a:r>
            <a:r>
              <a:rPr lang="en-US" sz="2800" dirty="0" err="1"/>
              <a:t>cấu</a:t>
            </a:r>
            <a:r>
              <a:rPr lang="en-US" sz="2800" dirty="0"/>
              <a:t> </a:t>
            </a:r>
            <a:r>
              <a:rPr lang="en-US" sz="2800" dirty="0" err="1"/>
              <a:t>trúc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C20F769-C9C9-4D05-8D68-0CBA3A8F24A8}"/>
              </a:ext>
            </a:extLst>
          </p:cNvPr>
          <p:cNvSpPr/>
          <p:nvPr/>
        </p:nvSpPr>
        <p:spPr>
          <a:xfrm>
            <a:off x="3781022" y="5816198"/>
            <a:ext cx="618186" cy="3165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4465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4448-5A4D-4917-AD03-A9691F0BC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C6EF623-5D51-497D-8F7C-D20FE3932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362" y="2171769"/>
            <a:ext cx="9603275" cy="32945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A7932-F47B-490F-8903-6DFC9A06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38" y="789560"/>
            <a:ext cx="10028156" cy="1454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705C74-59D4-4901-A477-62B552C5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49" y="2553155"/>
            <a:ext cx="10053935" cy="387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0024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4C79-6BBF-489C-AC48-32BBFB4F1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370" y="629365"/>
            <a:ext cx="10833130" cy="5599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err="1">
                <a:effectLst/>
              </a:rPr>
              <a:t>Loại</a:t>
            </a:r>
            <a:r>
              <a:rPr lang="en-US" sz="2800" b="1" dirty="0">
                <a:effectLst/>
              </a:rPr>
              <a:t> </a:t>
            </a:r>
            <a:r>
              <a:rPr lang="en-US" sz="2800" b="1" dirty="0" err="1">
                <a:effectLst/>
              </a:rPr>
              <a:t>bỏ</a:t>
            </a:r>
            <a:r>
              <a:rPr lang="en-US" sz="2800" b="1" dirty="0">
                <a:effectLst/>
              </a:rPr>
              <a:t> </a:t>
            </a:r>
            <a:r>
              <a:rPr lang="en-US" sz="2800" b="1" dirty="0" err="1">
                <a:effectLst/>
              </a:rPr>
              <a:t>stopwords</a:t>
            </a:r>
            <a:r>
              <a:rPr lang="en-US" sz="2800" b="1" dirty="0">
                <a:effectLst/>
              </a:rPr>
              <a:t> </a:t>
            </a:r>
            <a:r>
              <a:rPr lang="en-US" sz="2800" b="1" dirty="0" err="1">
                <a:effectLst/>
              </a:rPr>
              <a:t>và</a:t>
            </a:r>
            <a:r>
              <a:rPr lang="en-US" sz="2800" b="1" dirty="0">
                <a:effectLst/>
              </a:rPr>
              <a:t> </a:t>
            </a:r>
            <a:r>
              <a:rPr lang="en-US" sz="2800" b="1" dirty="0" err="1">
                <a:effectLst/>
              </a:rPr>
              <a:t>xây</a:t>
            </a:r>
            <a:r>
              <a:rPr lang="en-US" sz="2800" b="1" dirty="0">
                <a:effectLst/>
              </a:rPr>
              <a:t> </a:t>
            </a:r>
            <a:r>
              <a:rPr lang="en-US" sz="2800" b="1" dirty="0" err="1">
                <a:effectLst/>
              </a:rPr>
              <a:t>dựng</a:t>
            </a:r>
            <a:r>
              <a:rPr lang="en-US" sz="2800" b="1" dirty="0">
                <a:effectLst/>
              </a:rPr>
              <a:t> inverted index:</a:t>
            </a:r>
          </a:p>
          <a:p>
            <a:pPr lvl="1"/>
            <a:r>
              <a:rPr lang="en-US" sz="2000" dirty="0" err="1"/>
              <a:t>Tải</a:t>
            </a:r>
            <a:r>
              <a:rPr lang="en-US" sz="2000" dirty="0"/>
              <a:t> file </a:t>
            </a:r>
            <a:r>
              <a:rPr lang="en-US" sz="2000" dirty="0" err="1"/>
              <a:t>stopwords</a:t>
            </a:r>
            <a:r>
              <a:rPr lang="en-US" sz="2000" dirty="0"/>
              <a:t> </a:t>
            </a:r>
            <a:r>
              <a:rPr lang="en-US" sz="2000" dirty="0" err="1"/>
              <a:t>tiếng</a:t>
            </a:r>
            <a:r>
              <a:rPr lang="en-US" sz="2000" dirty="0"/>
              <a:t> </a:t>
            </a:r>
            <a:r>
              <a:rPr lang="en-US" sz="2000" dirty="0" err="1"/>
              <a:t>Việt</a:t>
            </a:r>
            <a:r>
              <a:rPr lang="en-US" sz="2000" dirty="0"/>
              <a:t> “vietnamesestopwords.txt” </a:t>
            </a:r>
            <a:r>
              <a:rPr lang="en-US" sz="2000" dirty="0" err="1"/>
              <a:t>từ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GitHub</a:t>
            </a:r>
          </a:p>
          <a:p>
            <a:pPr marL="914400" lvl="2" indent="0">
              <a:buNone/>
            </a:pPr>
            <a:r>
              <a:rPr lang="en-US" sz="2000" dirty="0">
                <a:hlinkClick r:id="rId2"/>
              </a:rPr>
              <a:t>https://github.com/stopwords/vietnamese-stopwords</a:t>
            </a:r>
            <a:r>
              <a:rPr lang="en-US" sz="2000" dirty="0"/>
              <a:t> 	</a:t>
            </a:r>
          </a:p>
          <a:p>
            <a:pPr lvl="1"/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inverted index    -   </a:t>
            </a:r>
            <a:r>
              <a:rPr lang="en-US" sz="2000" dirty="0" err="1"/>
              <a:t>build_inverted_index</a:t>
            </a:r>
            <a:r>
              <a:rPr lang="en-US" sz="2000" dirty="0"/>
              <a:t>(path, “</a:t>
            </a:r>
            <a:r>
              <a:rPr lang="en-US" sz="2000" dirty="0" err="1"/>
              <a:t>stopwords</a:t>
            </a:r>
            <a:r>
              <a:rPr lang="en-US" sz="2000" dirty="0"/>
              <a:t>”)</a:t>
            </a:r>
          </a:p>
          <a:p>
            <a:pPr lvl="2"/>
            <a:r>
              <a:rPr lang="en-US" sz="2000" dirty="0"/>
              <a:t>Convert file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về</a:t>
            </a:r>
            <a:r>
              <a:rPr lang="en-US" sz="2000" dirty="0"/>
              <a:t> </a:t>
            </a:r>
            <a:r>
              <a:rPr lang="en-US" sz="2000" dirty="0" err="1"/>
              <a:t>chung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endParaRPr lang="en-US" sz="2000" dirty="0"/>
          </a:p>
          <a:p>
            <a:pPr lvl="2"/>
            <a:r>
              <a:rPr lang="en-US" sz="2000" dirty="0" err="1"/>
              <a:t>Tách</a:t>
            </a:r>
            <a:r>
              <a:rPr lang="en-US" sz="2000" dirty="0"/>
              <a:t> </a:t>
            </a:r>
            <a:r>
              <a:rPr lang="en-US" sz="2000" dirty="0" err="1"/>
              <a:t>văn</a:t>
            </a:r>
            <a:r>
              <a:rPr lang="en-US" sz="2000" dirty="0"/>
              <a:t> </a:t>
            </a:r>
            <a:r>
              <a:rPr lang="en-US" sz="2000" dirty="0" err="1"/>
              <a:t>bản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term</a:t>
            </a:r>
          </a:p>
          <a:p>
            <a:pPr lvl="2"/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bỏ</a:t>
            </a:r>
            <a:r>
              <a:rPr lang="en-US" sz="2000" dirty="0"/>
              <a:t> </a:t>
            </a:r>
            <a:r>
              <a:rPr lang="en-US" sz="2000" dirty="0" err="1"/>
              <a:t>stopwords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kí</a:t>
            </a:r>
            <a:r>
              <a:rPr lang="en-US" sz="2000" dirty="0"/>
              <a:t> </a:t>
            </a:r>
            <a:r>
              <a:rPr lang="en-US" sz="2000" dirty="0" err="1"/>
              <a:t>tự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biệt</a:t>
            </a:r>
            <a:r>
              <a:rPr lang="en-US" sz="2000" dirty="0"/>
              <a:t>( -, /, ?, !, ~, … )</a:t>
            </a:r>
          </a:p>
          <a:p>
            <a:pPr lvl="2"/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inverted index</a:t>
            </a:r>
          </a:p>
          <a:p>
            <a:pPr lvl="3"/>
            <a:r>
              <a:rPr lang="en-US" sz="2000" dirty="0" err="1"/>
              <a:t>Xủ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</a:t>
            </a:r>
            <a:r>
              <a:rPr lang="en-US" sz="2000" dirty="0" err="1"/>
              <a:t>hai</a:t>
            </a:r>
            <a:r>
              <a:rPr lang="en-US" sz="2000" dirty="0"/>
              <a:t> </a:t>
            </a:r>
            <a:r>
              <a:rPr lang="en-US" sz="2000" dirty="0" err="1"/>
              <a:t>luồng</a:t>
            </a:r>
            <a:r>
              <a:rPr lang="en-US" sz="2000" dirty="0"/>
              <a:t> </a:t>
            </a:r>
            <a:r>
              <a:rPr lang="en-US" sz="2000" dirty="0" err="1"/>
              <a:t>gồm</a:t>
            </a:r>
            <a:r>
              <a:rPr lang="en-US" sz="2000" dirty="0"/>
              <a:t> Title </a:t>
            </a:r>
            <a:r>
              <a:rPr lang="en-US" sz="2000" dirty="0" err="1"/>
              <a:t>và</a:t>
            </a:r>
            <a:r>
              <a:rPr lang="en-US" sz="2000" dirty="0"/>
              <a:t> Content file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</a:p>
          <a:p>
            <a:pPr lvl="3"/>
            <a:r>
              <a:rPr lang="en-US" sz="2000" dirty="0"/>
              <a:t>L</a:t>
            </a:r>
            <a:r>
              <a:rPr lang="vi-VN" sz="2000" dirty="0"/>
              <a:t>ư</a:t>
            </a:r>
            <a:r>
              <a:rPr lang="en-US" sz="2000" dirty="0"/>
              <a:t>u d</a:t>
            </a:r>
            <a:r>
              <a:rPr lang="vi-VN" sz="2000" dirty="0"/>
              <a:t>ư</a:t>
            </a:r>
            <a:r>
              <a:rPr lang="en-US" sz="2000" dirty="0" err="1"/>
              <a:t>ới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r>
              <a:rPr lang="en-US" sz="2000" dirty="0"/>
              <a:t> {term: {</a:t>
            </a:r>
            <a:r>
              <a:rPr lang="en-US" sz="2000" dirty="0" err="1"/>
              <a:t>tên</a:t>
            </a:r>
            <a:r>
              <a:rPr lang="en-US" sz="2000" dirty="0"/>
              <a:t> file </a:t>
            </a:r>
            <a:r>
              <a:rPr lang="en-US" sz="2000" dirty="0" err="1"/>
              <a:t>chứa</a:t>
            </a:r>
            <a:r>
              <a:rPr lang="en-US" sz="2000" dirty="0"/>
              <a:t> term </a:t>
            </a:r>
            <a:r>
              <a:rPr lang="en-US" sz="2000" dirty="0" err="1"/>
              <a:t>đó</a:t>
            </a:r>
            <a:r>
              <a:rPr lang="en-US" sz="2000" dirty="0"/>
              <a:t>: </a:t>
            </a:r>
            <a:r>
              <a:rPr lang="en-US" sz="2000" dirty="0" err="1"/>
              <a:t>số</a:t>
            </a:r>
            <a:r>
              <a:rPr lang="en-US" sz="2000" dirty="0"/>
              <a:t> </a:t>
            </a:r>
            <a:r>
              <a:rPr lang="en-US" sz="2000" dirty="0" err="1"/>
              <a:t>lần</a:t>
            </a:r>
            <a:r>
              <a:rPr lang="en-US" sz="2000" dirty="0"/>
              <a:t> term </a:t>
            </a:r>
            <a:r>
              <a:rPr lang="en-US" sz="2000" dirty="0" err="1"/>
              <a:t>đó</a:t>
            </a:r>
            <a:r>
              <a:rPr lang="en-US" sz="2000" dirty="0"/>
              <a:t> </a:t>
            </a:r>
            <a:r>
              <a:rPr lang="en-US" sz="2000" dirty="0" err="1"/>
              <a:t>xuất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file </a:t>
            </a:r>
            <a:r>
              <a:rPr lang="en-US" sz="2000" dirty="0" err="1"/>
              <a:t>đó</a:t>
            </a:r>
            <a:r>
              <a:rPr lang="en-US" sz="2000" dirty="0"/>
              <a:t>}} </a:t>
            </a:r>
          </a:p>
          <a:p>
            <a:pPr lvl="3"/>
            <a:r>
              <a:rPr lang="en-US" sz="2000" dirty="0"/>
              <a:t>L</a:t>
            </a:r>
            <a:r>
              <a:rPr lang="vi-VN" sz="2000" dirty="0"/>
              <a:t>ư</a:t>
            </a:r>
            <a:r>
              <a:rPr lang="en-US" sz="2000" dirty="0"/>
              <a:t>u </a:t>
            </a:r>
            <a:r>
              <a:rPr lang="en-US" sz="2000" dirty="0" err="1"/>
              <a:t>thành</a:t>
            </a:r>
            <a:r>
              <a:rPr lang="en-US" sz="2000" dirty="0"/>
              <a:t> 2 file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  <a:r>
              <a:rPr lang="en-US" sz="2000" dirty="0" err="1"/>
              <a:t>dạng</a:t>
            </a:r>
            <a:r>
              <a:rPr lang="en-US" sz="2000" dirty="0"/>
              <a:t> json : invertedIndexTitle.txt </a:t>
            </a:r>
            <a:r>
              <a:rPr lang="en-US" sz="2000" dirty="0" err="1"/>
              <a:t>và</a:t>
            </a:r>
            <a:r>
              <a:rPr lang="en-US" sz="2000" dirty="0"/>
              <a:t> invertedIndexContent.txt</a:t>
            </a:r>
          </a:p>
        </p:txBody>
      </p:sp>
    </p:spTree>
    <p:extLst>
      <p:ext uri="{BB962C8B-B14F-4D97-AF65-F5344CB8AC3E}">
        <p14:creationId xmlns:p14="http://schemas.microsoft.com/office/powerpoint/2010/main" val="2234038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E5F9-81BF-4A9B-9946-D15F5C03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1129048"/>
          </a:xfrm>
        </p:spPr>
        <p:txBody>
          <a:bodyPr/>
          <a:lstStyle/>
          <a:p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FDE64-B5BF-48B5-8686-ABDD99C867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9495" y="1422963"/>
                <a:ext cx="10353762" cy="514293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/>
                  <a:t>Tính </a:t>
                </a:r>
                <a:r>
                  <a:rPr lang="en-US" sz="2400" dirty="0" err="1"/>
                  <a:t>toán</a:t>
                </a:r>
                <a:r>
                  <a:rPr lang="en-US" sz="2400" dirty="0"/>
                  <a:t> TF-IDF:</a:t>
                </a:r>
              </a:p>
              <a:p>
                <a:pPr lvl="1"/>
                <a:r>
                  <a:rPr lang="en-US" sz="2400" dirty="0"/>
                  <a:t>Cho </a:t>
                </a:r>
                <a:r>
                  <a:rPr lang="en-US" sz="2400" dirty="0" err="1"/>
                  <a:t>từng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văn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bản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vi-VN" sz="2400" dirty="0" err="1">
                    <a:latin typeface="Calibri" panose="020F0502020204030204" pitchFamily="34" charset="0"/>
                  </a:rPr>
                  <a:t>compute_tf_idf</a:t>
                </a:r>
                <a:r>
                  <a:rPr lang="vi-VN" sz="2400" dirty="0">
                    <a:latin typeface="Calibri" panose="020F0502020204030204" pitchFamily="34" charset="0"/>
                  </a:rPr>
                  <a:t>(</a:t>
                </a:r>
                <a:r>
                  <a:rPr lang="en-US" sz="2400" dirty="0" err="1">
                    <a:latin typeface="Calibri" panose="020F0502020204030204" pitchFamily="34" charset="0"/>
                  </a:rPr>
                  <a:t>dataPath</a:t>
                </a:r>
                <a:r>
                  <a:rPr lang="vi-VN" sz="2400" dirty="0">
                    <a:latin typeface="Calibri" panose="020F0502020204030204" pitchFamily="34" charset="0"/>
                  </a:rPr>
                  <a:t>, </a:t>
                </a:r>
                <a:r>
                  <a:rPr lang="vi-VN" sz="2400" dirty="0" err="1">
                    <a:latin typeface="Calibri" panose="020F0502020204030204" pitchFamily="34" charset="0"/>
                  </a:rPr>
                  <a:t>inverted</a:t>
                </a:r>
                <a:r>
                  <a:rPr lang="en-US" sz="2400" dirty="0">
                    <a:latin typeface="Calibri" panose="020F0502020204030204" pitchFamily="34" charset="0"/>
                  </a:rPr>
                  <a:t>I</a:t>
                </a:r>
                <a:r>
                  <a:rPr lang="vi-VN" sz="2400" dirty="0" err="1">
                    <a:latin typeface="Calibri" panose="020F0502020204030204" pitchFamily="34" charset="0"/>
                  </a:rPr>
                  <a:t>ndex</a:t>
                </a:r>
                <a:r>
                  <a:rPr lang="en-US" sz="2400" dirty="0">
                    <a:latin typeface="Calibri" panose="020F0502020204030204" pitchFamily="34" charset="0"/>
                  </a:rPr>
                  <a:t> file</a:t>
                </a:r>
                <a:r>
                  <a:rPr lang="vi-VN" sz="2400" dirty="0">
                    <a:latin typeface="Calibri" panose="020F0502020204030204" pitchFamily="34" charset="0"/>
                  </a:rPr>
                  <a:t>)</a:t>
                </a:r>
                <a:endParaRPr lang="en-US" sz="2400" dirty="0"/>
              </a:p>
              <a:p>
                <a:pPr lvl="1"/>
                <a:r>
                  <a:rPr lang="en-US" sz="2400" dirty="0"/>
                  <a:t>Cho query: </a:t>
                </a:r>
                <a:r>
                  <a:rPr lang="en-US" sz="2400" dirty="0" err="1"/>
                  <a:t>hàm</a:t>
                </a:r>
                <a:r>
                  <a:rPr lang="en-US" sz="2400" dirty="0"/>
                  <a:t> </a:t>
                </a:r>
                <a:r>
                  <a:rPr lang="vi-VN" sz="2400" dirty="0" err="1">
                    <a:latin typeface="Calibri" panose="020F0502020204030204" pitchFamily="34" charset="0"/>
                  </a:rPr>
                  <a:t>compute_tf_idf_query</a:t>
                </a:r>
                <a:r>
                  <a:rPr lang="vi-VN" sz="2400" dirty="0">
                    <a:latin typeface="Calibri" panose="020F0502020204030204" pitchFamily="34" charset="0"/>
                  </a:rPr>
                  <a:t>(</a:t>
                </a:r>
                <a:r>
                  <a:rPr lang="en-US" sz="2400" dirty="0" err="1">
                    <a:latin typeface="Calibri" panose="020F0502020204030204" pitchFamily="34" charset="0"/>
                  </a:rPr>
                  <a:t>dataPath</a:t>
                </a:r>
                <a:r>
                  <a:rPr lang="vi-VN" sz="2400" dirty="0">
                    <a:latin typeface="Calibri" panose="020F0502020204030204" pitchFamily="34" charset="0"/>
                  </a:rPr>
                  <a:t>, </a:t>
                </a:r>
                <a:r>
                  <a:rPr lang="en-US" sz="2400" dirty="0" err="1">
                    <a:latin typeface="Calibri" panose="020F0502020204030204" pitchFamily="34" charset="0"/>
                  </a:rPr>
                  <a:t>tf-idf</a:t>
                </a:r>
                <a:r>
                  <a:rPr lang="en-US" sz="2400" dirty="0">
                    <a:latin typeface="Calibri" panose="020F0502020204030204" pitchFamily="34" charset="0"/>
                  </a:rPr>
                  <a:t> file</a:t>
                </a:r>
                <a:r>
                  <a:rPr lang="vi-VN" sz="2400" dirty="0">
                    <a:latin typeface="Calibri" panose="020F0502020204030204" pitchFamily="34" charset="0"/>
                  </a:rPr>
                  <a:t>, </a:t>
                </a:r>
                <a:r>
                  <a:rPr lang="vi-VN" sz="2400" dirty="0" err="1">
                    <a:latin typeface="Calibri" panose="020F0502020204030204" pitchFamily="34" charset="0"/>
                  </a:rPr>
                  <a:t>query</a:t>
                </a:r>
                <a:r>
                  <a:rPr lang="en-US" sz="2400" dirty="0">
                    <a:latin typeface="Calibri" panose="020F0502020204030204" pitchFamily="34" charset="0"/>
                  </a:rPr>
                  <a:t>)</a:t>
                </a:r>
              </a:p>
              <a:p>
                <a:pPr lvl="1"/>
                <a:r>
                  <a:rPr lang="en-US" sz="2400" dirty="0"/>
                  <a:t>dictionary </a:t>
                </a:r>
                <a:r>
                  <a:rPr lang="en-US" sz="2400" dirty="0" err="1"/>
                  <a:t>tf-idf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theo</a:t>
                </a:r>
                <a:r>
                  <a:rPr lang="en-US" sz="2400" dirty="0"/>
                  <a:t> code: {term: {</a:t>
                </a:r>
                <a:r>
                  <a:rPr lang="en-US" sz="2400" dirty="0" err="1"/>
                  <a:t>tên</a:t>
                </a:r>
                <a:r>
                  <a:rPr lang="en-US" sz="2400" dirty="0"/>
                  <a:t> file </a:t>
                </a:r>
                <a:r>
                  <a:rPr lang="en-US" sz="2400" dirty="0" err="1"/>
                  <a:t>có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chứa</a:t>
                </a:r>
                <a:r>
                  <a:rPr lang="en-US" sz="2400" dirty="0"/>
                  <a:t> term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giá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trị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tf-idf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của</a:t>
                </a:r>
                <a:r>
                  <a:rPr lang="en-US" sz="2400" dirty="0"/>
                  <a:t> term </a:t>
                </a:r>
                <a:r>
                  <a:rPr lang="en-US" sz="2400" dirty="0" err="1"/>
                  <a:t>đó</a:t>
                </a:r>
                <a:r>
                  <a:rPr lang="en-US" sz="2400" dirty="0"/>
                  <a:t> </a:t>
                </a:r>
                <a:r>
                  <a:rPr lang="en-US" sz="2400" dirty="0" err="1"/>
                  <a:t>với</a:t>
                </a:r>
                <a:r>
                  <a:rPr lang="en-US" sz="2400" dirty="0"/>
                  <a:t> file </a:t>
                </a:r>
                <a:r>
                  <a:rPr lang="en-US" sz="2400" dirty="0" err="1"/>
                  <a:t>chứa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nó</a:t>
                </a:r>
                <a:r>
                  <a:rPr lang="en-US" sz="2400" dirty="0"/>
                  <a:t>}}</a:t>
                </a:r>
              </a:p>
              <a:p>
                <a:r>
                  <a:rPr lang="en-US" sz="2400" dirty="0" err="1"/>
                  <a:t>Tính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độ</a:t>
                </a:r>
                <a:r>
                  <a:rPr lang="en-US" sz="2400" dirty="0"/>
                  <a:t> t</a:t>
                </a:r>
                <a:r>
                  <a:rPr lang="vi-VN" sz="2400" dirty="0">
                    <a:latin typeface="Calibri" panose="020F0502020204030204" pitchFamily="34" charset="0"/>
                  </a:rPr>
                  <a:t>ư</a:t>
                </a:r>
                <a:r>
                  <a:rPr lang="en-US" sz="2400" dirty="0" err="1"/>
                  <a:t>ơng</a:t>
                </a:r>
                <a:r>
                  <a:rPr lang="en-US" sz="2400" dirty="0"/>
                  <a:t> </a:t>
                </a:r>
                <a:r>
                  <a:rPr lang="en-US" sz="2400" dirty="0" err="1"/>
                  <a:t>đồng</a:t>
                </a:r>
                <a:r>
                  <a:rPr lang="en-US" sz="2400" dirty="0"/>
                  <a:t> </a:t>
                </a:r>
                <a:r>
                  <a:rPr lang="it-IT" sz="2400" dirty="0"/>
                  <a:t>dựa trên cosine và distance</a:t>
                </a:r>
              </a:p>
              <a:p>
                <a:pPr marL="0" indent="0">
                  <a:buNone/>
                </a:pPr>
                <a:r>
                  <a:rPr lang="it-IT" sz="2400" dirty="0"/>
                  <a:t>	Cosine</a:t>
                </a:r>
                <a:r>
                  <a:rPr lang="en-US" sz="2400" dirty="0">
                    <a:effectLst/>
                  </a:rPr>
                  <a:t>(</a:t>
                </a:r>
                <a:r>
                  <a:rPr lang="en-US" sz="2400" dirty="0" err="1">
                    <a:effectLst/>
                  </a:rPr>
                  <a:t>q,d</a:t>
                </a:r>
                <a:r>
                  <a:rPr lang="en-US" sz="2400" dirty="0">
                    <a:effectLst/>
                  </a:rPr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 ∈ 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𝑡𝑓</m:t>
                            </m:r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𝑖𝑑𝑓</m:t>
                            </m:r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  <m:t>∗ 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 ∈ 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  <m:sup/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𝑡𝑓</m:t>
                            </m:r>
                            <m:d>
                              <m:d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d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𝑖𝑑𝑓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∈ 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𝑖𝑑𝑓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nary>
                              </m:e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</a:rPr>
                          <m:t> ∗ 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∈ 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  <m:sup/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𝑡𝑓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𝑖𝑑𝑓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e>
                                </m:nary>
                              </m:e>
                              <m:sup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it-IT" sz="2400" dirty="0"/>
                  <a:t>    </a:t>
                </a:r>
              </a:p>
              <a:p>
                <a:pPr marL="0" indent="0">
                  <a:buNone/>
                </a:pPr>
                <a:r>
                  <a:rPr lang="it-IT" sz="2400" dirty="0"/>
                  <a:t>	Distanse(q,d)=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it-IT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𝑖𝑑𝑓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𝑡𝑓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𝑖𝑑𝑓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)]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it-IT" sz="2400" dirty="0"/>
              </a:p>
              <a:p>
                <a:pPr marL="0" indent="0">
                  <a:buNone/>
                </a:pPr>
                <a:r>
                  <a:rPr lang="en-US" sz="2400" dirty="0">
                    <a:effectLst/>
                  </a:rPr>
                  <a:t>		</a:t>
                </a:r>
                <a:r>
                  <a:rPr lang="en-US" sz="2400" i="1" dirty="0">
                    <a:effectLst/>
                  </a:rPr>
                  <a:t>(</a:t>
                </a:r>
                <a:r>
                  <a:rPr lang="en-US" sz="2400" i="1" dirty="0" err="1">
                    <a:effectLst/>
                  </a:rPr>
                  <a:t>với</a:t>
                </a:r>
                <a:r>
                  <a:rPr lang="en-US" sz="2400" i="1" dirty="0">
                    <a:effectLst/>
                  </a:rPr>
                  <a:t> q </a:t>
                </a:r>
                <a:r>
                  <a:rPr lang="en-US" sz="2400" i="1" dirty="0" err="1">
                    <a:effectLst/>
                  </a:rPr>
                  <a:t>là</a:t>
                </a:r>
                <a:r>
                  <a:rPr lang="en-US" sz="2400" i="1" dirty="0">
                    <a:effectLst/>
                  </a:rPr>
                  <a:t> query, d </a:t>
                </a:r>
                <a:r>
                  <a:rPr lang="en-US" sz="2400" i="1" dirty="0" err="1">
                    <a:effectLst/>
                  </a:rPr>
                  <a:t>là</a:t>
                </a:r>
                <a:r>
                  <a:rPr lang="en-US" sz="2400" i="1" dirty="0">
                    <a:effectLst/>
                  </a:rPr>
                  <a:t> file </a:t>
                </a:r>
                <a:r>
                  <a:rPr lang="en-US" sz="2400" i="1" dirty="0" err="1">
                    <a:effectLst/>
                  </a:rPr>
                  <a:t>văn</a:t>
                </a:r>
                <a:r>
                  <a:rPr lang="en-US" sz="2400" i="1" dirty="0">
                    <a:effectLst/>
                  </a:rPr>
                  <a:t> </a:t>
                </a:r>
                <a:r>
                  <a:rPr lang="en-US" sz="2400" i="1" dirty="0" err="1">
                    <a:effectLst/>
                  </a:rPr>
                  <a:t>bản</a:t>
                </a:r>
                <a:r>
                  <a:rPr lang="en-US" sz="2400" i="1" dirty="0">
                    <a:effectLst/>
                  </a:rPr>
                  <a:t>, t </a:t>
                </a:r>
                <a:r>
                  <a:rPr lang="en-US" sz="2400" i="1" dirty="0" err="1">
                    <a:effectLst/>
                  </a:rPr>
                  <a:t>là</a:t>
                </a:r>
                <a:r>
                  <a:rPr lang="en-US" sz="2400" i="1" dirty="0">
                    <a:effectLst/>
                  </a:rPr>
                  <a:t> term)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CFDE64-B5BF-48B5-8686-ABDD99C867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9495" y="1422963"/>
                <a:ext cx="10353762" cy="5142937"/>
              </a:xfrm>
              <a:blipFill>
                <a:blip r:embed="rId2"/>
                <a:stretch>
                  <a:fillRect l="-883" t="-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8525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96ABBF-5321-45EE-B100-C3F60D9C1D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01" y="-1"/>
            <a:ext cx="6326506" cy="685800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2FF622-1B0F-4477-9C24-EB132F385F62}"/>
              </a:ext>
            </a:extLst>
          </p:cNvPr>
          <p:cNvSpPr txBox="1">
            <a:spLocks/>
          </p:cNvSpPr>
          <p:nvPr/>
        </p:nvSpPr>
        <p:spPr>
          <a:xfrm>
            <a:off x="6326204" y="1488583"/>
            <a:ext cx="5865795" cy="48360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click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chuột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ra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Thanh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phép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câu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Button 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by Cosine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đồng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Cosine 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Button 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by Distance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độ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đồng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Distance 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ListBox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đến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query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thanh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Khung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hiển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bìa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sách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Click </a:t>
            </a:r>
            <a:r>
              <a:rPr lang="en-US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chuột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ảnh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bìa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thì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web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đọc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duyệt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D780C7-10E3-4169-8317-A721C775A5CA}"/>
              </a:ext>
            </a:extLst>
          </p:cNvPr>
          <p:cNvSpPr txBox="1"/>
          <p:nvPr/>
        </p:nvSpPr>
        <p:spPr>
          <a:xfrm>
            <a:off x="6916259" y="733992"/>
            <a:ext cx="4685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GIAO DIỆN NG</a:t>
            </a:r>
            <a:r>
              <a:rPr lang="vi-VN" sz="3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30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ỜI DÙNG</a:t>
            </a:r>
          </a:p>
        </p:txBody>
      </p:sp>
    </p:spTree>
    <p:extLst>
      <p:ext uri="{BB962C8B-B14F-4D97-AF65-F5344CB8AC3E}">
        <p14:creationId xmlns:p14="http://schemas.microsoft.com/office/powerpoint/2010/main" val="1625742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0F5A55B-DD83-4BB7-B7DC-B62F68C0558A}"/>
              </a:ext>
            </a:extLst>
          </p:cNvPr>
          <p:cNvSpPr txBox="1"/>
          <p:nvPr/>
        </p:nvSpPr>
        <p:spPr>
          <a:xfrm>
            <a:off x="1996021" y="5743977"/>
            <a:ext cx="8757837" cy="5984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  <a:sym typeface="Wingdings" panose="05000000000000000000" pitchFamily="2" charset="2"/>
              </a:rPr>
              <a:t>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Kết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quả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khi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click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vào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ảnh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bìa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sách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“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lục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tiểu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linh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đồng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bình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tây</a:t>
            </a:r>
            <a:r>
              <a:rPr lang="en-US" sz="2400" b="1" dirty="0"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rPr>
              <a:t> du”</a:t>
            </a:r>
          </a:p>
        </p:txBody>
      </p:sp>
      <p:pic>
        <p:nvPicPr>
          <p:cNvPr id="52" name="Content Placeholder 4">
            <a:extLst>
              <a:ext uri="{FF2B5EF4-FFF2-40B4-BE49-F238E27FC236}">
                <a16:creationId xmlns:a16="http://schemas.microsoft.com/office/drawing/2014/main" id="{254E881B-104E-489A-8900-EBB02F4D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674" y="302593"/>
            <a:ext cx="9766651" cy="527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9568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BC0BF6A-138C-418E-BA0E-06FC26A7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40" y="0"/>
            <a:ext cx="4578483" cy="51030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37B086-08F9-4478-935E-E774272A2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545" y="-1"/>
            <a:ext cx="4663455" cy="51084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6EA0E9-0843-4055-AE24-9B8BFD90CC0B}"/>
              </a:ext>
            </a:extLst>
          </p:cNvPr>
          <p:cNvSpPr txBox="1"/>
          <p:nvPr/>
        </p:nvSpPr>
        <p:spPr>
          <a:xfrm rot="19529840">
            <a:off x="4320930" y="2459177"/>
            <a:ext cx="3550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Arial Rounded MT Bold" panose="020F0704030504030204" pitchFamily="34" charset="0"/>
              </a:rPr>
              <a:t>COSINE vs DISTANCE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D01CCB-65AC-4D8C-9B42-DC3638095539}"/>
              </a:ext>
            </a:extLst>
          </p:cNvPr>
          <p:cNvSpPr txBox="1"/>
          <p:nvPr/>
        </p:nvSpPr>
        <p:spPr>
          <a:xfrm>
            <a:off x="2978723" y="5757064"/>
            <a:ext cx="6130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</a:rPr>
              <a:t>Thời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gian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tìm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kiếm</a:t>
            </a:r>
            <a:r>
              <a:rPr lang="en-US" sz="2400" dirty="0">
                <a:latin typeface="Calibri" panose="020F0502020204030204" pitchFamily="34" charset="0"/>
              </a:rPr>
              <a:t> t</a:t>
            </a:r>
            <a:r>
              <a:rPr lang="vi-VN" sz="2400" dirty="0">
                <a:latin typeface="Calibri" panose="020F0502020204030204" pitchFamily="34" charset="0"/>
              </a:rPr>
              <a:t>ư</a:t>
            </a:r>
            <a:r>
              <a:rPr lang="en-US" sz="2400" dirty="0" err="1">
                <a:latin typeface="Calibri" panose="020F0502020204030204" pitchFamily="34" charset="0"/>
              </a:rPr>
              <a:t>ơng</a:t>
            </a:r>
            <a:r>
              <a:rPr lang="en-US" sz="2400" dirty="0">
                <a:latin typeface="Calibri" panose="020F0502020204030204" pitchFamily="34" charset="0"/>
              </a:rPr>
              <a:t> đ</a:t>
            </a:r>
            <a:r>
              <a:rPr lang="vi-VN" sz="2400" dirty="0">
                <a:latin typeface="Calibri" panose="020F0502020204030204" pitchFamily="34" charset="0"/>
              </a:rPr>
              <a:t>ư</a:t>
            </a:r>
            <a:r>
              <a:rPr lang="en-US" sz="2400" dirty="0" err="1">
                <a:latin typeface="Calibri" panose="020F0502020204030204" pitchFamily="34" charset="0"/>
              </a:rPr>
              <a:t>ơng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nhau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FFC000"/>
                </a:solidFill>
                <a:latin typeface="Calibri" panose="020F0502020204030204" pitchFamily="34" charset="0"/>
              </a:rPr>
              <a:t>5s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</a:rPr>
              <a:t>Kết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quả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tìm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kiếm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chút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khác</a:t>
            </a:r>
            <a:r>
              <a:rPr lang="en-US" sz="2400" dirty="0">
                <a:latin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</a:rPr>
              <a:t>biệt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274C45-AE98-4606-B2C7-840F4A3C5271}"/>
              </a:ext>
            </a:extLst>
          </p:cNvPr>
          <p:cNvSpPr txBox="1"/>
          <p:nvPr/>
        </p:nvSpPr>
        <p:spPr>
          <a:xfrm>
            <a:off x="1661375" y="5103009"/>
            <a:ext cx="107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COSINE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BDEA54-FC54-4BD8-A293-8B8DA14C40FE}"/>
              </a:ext>
            </a:extLst>
          </p:cNvPr>
          <p:cNvSpPr txBox="1"/>
          <p:nvPr/>
        </p:nvSpPr>
        <p:spPr>
          <a:xfrm>
            <a:off x="9355612" y="5103009"/>
            <a:ext cx="134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</a:rPr>
              <a:t>DISTANCE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A3BCE6-5F44-4AE5-89AD-93B447A69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11" y="0"/>
            <a:ext cx="1871766" cy="15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30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7F304-AF4F-4807-BB6B-4D05AB66E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139701"/>
            <a:ext cx="2387600" cy="33019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Video demo</a:t>
            </a: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CB9CBCAE-1543-42F8-B3F2-30B80F648A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79" y="469900"/>
            <a:ext cx="12070041" cy="6248399"/>
          </a:xfrm>
        </p:spPr>
      </p:pic>
    </p:spTree>
    <p:extLst>
      <p:ext uri="{BB962C8B-B14F-4D97-AF65-F5344CB8AC3E}">
        <p14:creationId xmlns:p14="http://schemas.microsoft.com/office/powerpoint/2010/main" val="333963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8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988E-CF9C-4463-AFC9-9AC0029ED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455573">
            <a:off x="702920" y="4106519"/>
            <a:ext cx="5473700" cy="1326321"/>
          </a:xfrm>
        </p:spPr>
        <p:txBody>
          <a:bodyPr/>
          <a:lstStyle/>
          <a:p>
            <a:r>
              <a:rPr lang="en-US" b="0" i="1" cap="non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Xin </a:t>
            </a:r>
            <a:r>
              <a:rPr lang="en-US" b="0" i="1" cap="none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mời</a:t>
            </a:r>
            <a:r>
              <a:rPr lang="en-US" b="0" i="1" cap="non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="0" i="1" cap="none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thầy</a:t>
            </a:r>
            <a:r>
              <a:rPr lang="en-US" b="0" i="1" cap="non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="0" i="1" cap="none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và</a:t>
            </a:r>
            <a:r>
              <a:rPr lang="en-US" b="0" i="1" cap="non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="0" i="1" cap="none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các</a:t>
            </a:r>
            <a:r>
              <a:rPr lang="en-US" b="0" i="1" cap="non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="0" i="1" cap="none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bạn</a:t>
            </a:r>
            <a:r>
              <a:rPr lang="en-US" b="0" i="1" cap="non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="0" i="1" cap="none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đặt</a:t>
            </a:r>
            <a:r>
              <a:rPr lang="en-US" b="0" i="1" cap="non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="0" i="1" cap="none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câu</a:t>
            </a:r>
            <a:r>
              <a:rPr lang="en-US" b="0" i="1" cap="non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n-US" b="0" i="1" cap="none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hỏi</a:t>
            </a:r>
            <a:r>
              <a:rPr lang="en-US" b="0" i="1" cap="none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D0E956-31D4-4056-9302-3B2A1508273D}"/>
              </a:ext>
            </a:extLst>
          </p:cNvPr>
          <p:cNvSpPr txBox="1">
            <a:spLocks/>
          </p:cNvSpPr>
          <p:nvPr/>
        </p:nvSpPr>
        <p:spPr>
          <a:xfrm>
            <a:off x="1066195" y="7620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Cảm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thầy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bạn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lắng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nghe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bài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thuyết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cap="none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mình</a:t>
            </a:r>
            <a:r>
              <a:rPr lang="en-US" sz="2800" cap="none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6FA95-25A1-45A2-BFA7-3E013B799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2527300"/>
            <a:ext cx="343202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924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D074-001E-4F2B-807B-27BD5C989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461" y="3717375"/>
            <a:ext cx="3996192" cy="210300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3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3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3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36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đa</a:t>
            </a:r>
            <a:r>
              <a:rPr lang="en-US" sz="3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3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sz="3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3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gì</a:t>
            </a:r>
            <a:r>
              <a:rPr lang="en-US" sz="36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1026" name="Picture 2" descr="Káº¿t quáº£ hÃ¬nh áº£nh cho google">
            <a:extLst>
              <a:ext uri="{FF2B5EF4-FFF2-40B4-BE49-F238E27FC236}">
                <a16:creationId xmlns:a16="http://schemas.microsoft.com/office/drawing/2014/main" id="{9060284B-A157-4265-871B-1FD339BC13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74287" y="4894200"/>
            <a:ext cx="4123371" cy="139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58688A-7F65-486B-8BDD-2477BF688817}"/>
              </a:ext>
            </a:extLst>
          </p:cNvPr>
          <p:cNvSpPr txBox="1">
            <a:spLocks/>
          </p:cNvSpPr>
          <p:nvPr/>
        </p:nvSpPr>
        <p:spPr>
          <a:xfrm>
            <a:off x="5604653" y="904725"/>
            <a:ext cx="5679372" cy="23724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indent="-2286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Truy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vấn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thông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tin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đa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phương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tiện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là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quá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tìm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kiếm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thông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tin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liên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quan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đến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thông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tin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mà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chúng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cần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từ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một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bộ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dữ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liệu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thông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tin. Bao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gồm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văn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bản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hình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ảnh</a:t>
            </a:r>
            <a:r>
              <a:rPr lang="en-US" sz="2400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video,…</a:t>
            </a:r>
          </a:p>
        </p:txBody>
      </p:sp>
      <p:pic>
        <p:nvPicPr>
          <p:cNvPr id="1030" name="Picture 6" descr="Káº¿t quáº£ hÃ¬nh áº£nh cho yahoo search logo">
            <a:extLst>
              <a:ext uri="{FF2B5EF4-FFF2-40B4-BE49-F238E27FC236}">
                <a16:creationId xmlns:a16="http://schemas.microsoft.com/office/drawing/2014/main" id="{9FA467CF-AA97-48DD-94D9-2578BADB1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1194" y="3779022"/>
            <a:ext cx="1783080" cy="89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áº¿t quáº£ hÃ¬nh áº£nh cho bing search">
            <a:extLst>
              <a:ext uri="{FF2B5EF4-FFF2-40B4-BE49-F238E27FC236}">
                <a16:creationId xmlns:a16="http://schemas.microsoft.com/office/drawing/2014/main" id="{59D744B4-05D8-4585-A35D-997FD4D11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355" y="3779022"/>
            <a:ext cx="1783080" cy="722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Ã¬nh áº£nh cÃ³ liÃªn quan">
            <a:extLst>
              <a:ext uri="{FF2B5EF4-FFF2-40B4-BE49-F238E27FC236}">
                <a16:creationId xmlns:a16="http://schemas.microsoft.com/office/drawing/2014/main" id="{0D13279B-8A72-4A9A-ADF0-0D8DE5FC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346" y="1214973"/>
            <a:ext cx="2604868" cy="206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6100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53615-7B4A-49BA-9706-53BDEF1C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892936"/>
            <a:ext cx="10353761" cy="13263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tôi</a:t>
            </a:r>
            <a:r>
              <a:rPr lang="en-US" dirty="0"/>
              <a:t> </a:t>
            </a:r>
            <a:r>
              <a:rPr lang="en-US" dirty="0" err="1">
                <a:solidFill>
                  <a:srgbClr val="FF0000"/>
                </a:solidFill>
              </a:rPr>
              <a:t>không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MÀ LÀAAAAAAAAAAAAAAAAAAAA…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7936AE5-69A4-4AF3-888A-E75378296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270" y="2674841"/>
            <a:ext cx="9598825" cy="29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650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FBCF-6372-4ABB-AE9F-5D880D30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THỪA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25A10-D9BF-4030-A244-CF2A88050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6879" y="1790700"/>
            <a:ext cx="6888716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4134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2FBCF-6372-4ABB-AE9F-5D880D30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Cải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tiến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EBFE0-A645-4770-9992-4078301AF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90700"/>
            <a:ext cx="10353761" cy="4622800"/>
          </a:xfrm>
        </p:spPr>
        <p:txBody>
          <a:bodyPr>
            <a:normAutofit/>
          </a:bodyPr>
          <a:lstStyle/>
          <a:p>
            <a:pPr lvl="1"/>
            <a:r>
              <a:rPr lang="en-US" sz="2400" dirty="0" err="1">
                <a:effectLst/>
              </a:rPr>
              <a:t>Sử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dụng</a:t>
            </a:r>
            <a:r>
              <a:rPr lang="en-US" sz="2400" dirty="0">
                <a:effectLst/>
              </a:rPr>
              <a:t> ajax/json </a:t>
            </a:r>
            <a:r>
              <a:rPr lang="en-US" sz="2400" dirty="0" err="1">
                <a:effectLst/>
              </a:rPr>
              <a:t>để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lấy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dữ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liệu</a:t>
            </a:r>
            <a:endParaRPr lang="en-US" sz="2400" dirty="0">
              <a:effectLst/>
            </a:endParaRPr>
          </a:p>
          <a:p>
            <a:pPr lvl="2">
              <a:buFont typeface="Symbol" panose="05050102010706020507" pitchFamily="18" charset="2"/>
              <a:buChar char="Þ"/>
            </a:pPr>
            <a:r>
              <a:rPr lang="en-US" sz="2400" dirty="0" err="1">
                <a:effectLst/>
              </a:rPr>
              <a:t>Tăng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tốc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độ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truy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xuất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dữ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liệu</a:t>
            </a:r>
            <a:r>
              <a:rPr lang="en-US" sz="2400" dirty="0">
                <a:effectLst/>
              </a:rPr>
              <a:t>, </a:t>
            </a:r>
            <a:r>
              <a:rPr lang="en-US" sz="2400" dirty="0" err="1">
                <a:effectLst/>
              </a:rPr>
              <a:t>giảm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thiểu</a:t>
            </a:r>
            <a:r>
              <a:rPr lang="en-US" sz="2400" dirty="0">
                <a:effectLst/>
              </a:rPr>
              <a:t> internet data </a:t>
            </a:r>
            <a:r>
              <a:rPr lang="en-US" sz="2400" dirty="0" err="1">
                <a:effectLst/>
              </a:rPr>
              <a:t>sử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dụng</a:t>
            </a:r>
            <a:r>
              <a:rPr lang="en-US" sz="2400" dirty="0">
                <a:effectLst/>
              </a:rPr>
              <a:t>, </a:t>
            </a:r>
            <a:r>
              <a:rPr lang="en-US" sz="2400" dirty="0" err="1">
                <a:effectLst/>
              </a:rPr>
              <a:t>tăng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tính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linh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hoạt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trong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việc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xử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lí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dữ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liệu</a:t>
            </a:r>
            <a:r>
              <a:rPr lang="en-US" sz="2400" dirty="0">
                <a:effectLst/>
              </a:rPr>
              <a:t>.</a:t>
            </a:r>
          </a:p>
          <a:p>
            <a:pPr lvl="1"/>
            <a:r>
              <a:rPr lang="en-US" sz="2400" dirty="0" err="1">
                <a:effectLst/>
              </a:rPr>
              <a:t>Sử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dụng</a:t>
            </a:r>
            <a:r>
              <a:rPr lang="en-US" sz="2400" dirty="0">
                <a:effectLst/>
              </a:rPr>
              <a:t>  .json file </a:t>
            </a:r>
            <a:r>
              <a:rPr lang="en-US" sz="2400" dirty="0" err="1">
                <a:effectLst/>
              </a:rPr>
              <a:t>để</a:t>
            </a:r>
            <a:r>
              <a:rPr lang="en-US" sz="2400" dirty="0">
                <a:effectLst/>
              </a:rPr>
              <a:t> l</a:t>
            </a:r>
            <a:r>
              <a:rPr lang="vi-VN" sz="2400" dirty="0">
                <a:effectLst/>
              </a:rPr>
              <a:t>ư</a:t>
            </a:r>
            <a:r>
              <a:rPr lang="en-US" sz="2400" dirty="0">
                <a:effectLst/>
              </a:rPr>
              <a:t>u </a:t>
            </a:r>
            <a:r>
              <a:rPr lang="en-US" sz="2400" dirty="0" err="1">
                <a:effectLst/>
              </a:rPr>
              <a:t>trữ</a:t>
            </a:r>
            <a:r>
              <a:rPr lang="en-US" sz="2400" dirty="0">
                <a:effectLst/>
              </a:rPr>
              <a:t> </a:t>
            </a:r>
          </a:p>
          <a:p>
            <a:pPr lvl="2">
              <a:buFont typeface="Symbol" panose="05050102010706020507" pitchFamily="18" charset="2"/>
              <a:buChar char="Þ"/>
            </a:pPr>
            <a:r>
              <a:rPr lang="en-US" sz="2400" dirty="0" err="1">
                <a:effectLst/>
              </a:rPr>
              <a:t>Tăng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tốc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độ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truy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xuất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dữ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liệu</a:t>
            </a:r>
            <a:r>
              <a:rPr lang="en-US" sz="2400" dirty="0">
                <a:effectLst/>
              </a:rPr>
              <a:t>, </a:t>
            </a:r>
            <a:r>
              <a:rPr lang="en-US" sz="2400" dirty="0" err="1">
                <a:effectLst/>
              </a:rPr>
              <a:t>tăng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tính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linh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hoạt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trong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việc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thao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tác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dữ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liệu</a:t>
            </a:r>
            <a:r>
              <a:rPr lang="en-US" sz="2400" dirty="0">
                <a:effectLst/>
              </a:rPr>
              <a:t>, </a:t>
            </a:r>
            <a:r>
              <a:rPr lang="en-US" sz="2400" dirty="0" err="1">
                <a:effectLst/>
              </a:rPr>
              <a:t>tăng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tính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dễ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đọc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của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dữ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liệu</a:t>
            </a:r>
            <a:r>
              <a:rPr lang="en-US" sz="2400" dirty="0">
                <a:effectLst/>
              </a:rPr>
              <a:t>.</a:t>
            </a:r>
          </a:p>
          <a:p>
            <a:pPr lvl="1"/>
            <a:r>
              <a:rPr lang="en-US" sz="2400" dirty="0" err="1">
                <a:effectLst/>
              </a:rPr>
              <a:t>Sử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dụng</a:t>
            </a:r>
            <a:r>
              <a:rPr lang="en-US" sz="2400" dirty="0">
                <a:effectLst/>
              </a:rPr>
              <a:t> search </a:t>
            </a:r>
            <a:r>
              <a:rPr lang="en-US" sz="2400" dirty="0" err="1">
                <a:effectLst/>
              </a:rPr>
              <a:t>hai</a:t>
            </a:r>
            <a:r>
              <a:rPr lang="en-US" sz="2400" dirty="0">
                <a:effectLst/>
              </a:rPr>
              <a:t> b</a:t>
            </a:r>
            <a:r>
              <a:rPr lang="vi-VN" sz="2400" dirty="0">
                <a:effectLst/>
              </a:rPr>
              <a:t>ư</a:t>
            </a:r>
            <a:r>
              <a:rPr lang="en-US" sz="2400" dirty="0" err="1">
                <a:effectLst/>
              </a:rPr>
              <a:t>ớc</a:t>
            </a:r>
            <a:r>
              <a:rPr lang="en-US" sz="2400" dirty="0">
                <a:effectLst/>
              </a:rPr>
              <a:t>: </a:t>
            </a:r>
            <a:r>
              <a:rPr lang="en-US" sz="2400" dirty="0" err="1">
                <a:effectLst/>
              </a:rPr>
              <a:t>theo</a:t>
            </a:r>
            <a:r>
              <a:rPr lang="en-US" sz="2400" dirty="0">
                <a:effectLst/>
              </a:rPr>
              <a:t> “</a:t>
            </a:r>
            <a:r>
              <a:rPr lang="en-US" sz="2400" dirty="0" err="1">
                <a:effectLst/>
              </a:rPr>
              <a:t>tiêu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đề</a:t>
            </a:r>
            <a:r>
              <a:rPr lang="en-US" sz="2400" dirty="0">
                <a:effectLst/>
              </a:rPr>
              <a:t>” </a:t>
            </a:r>
            <a:r>
              <a:rPr lang="en-US" sz="2400" dirty="0" err="1">
                <a:effectLst/>
              </a:rPr>
              <a:t>và</a:t>
            </a:r>
            <a:r>
              <a:rPr lang="en-US" sz="2400" dirty="0">
                <a:effectLst/>
              </a:rPr>
              <a:t> “</a:t>
            </a:r>
            <a:r>
              <a:rPr lang="en-US" sz="2400" dirty="0" err="1">
                <a:effectLst/>
              </a:rPr>
              <a:t>đầy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đủ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nội</a:t>
            </a:r>
            <a:r>
              <a:rPr lang="en-US" sz="2400" dirty="0">
                <a:effectLst/>
              </a:rPr>
              <a:t> dung”</a:t>
            </a:r>
          </a:p>
          <a:p>
            <a:pPr marL="914400" lvl="2" indent="0">
              <a:buNone/>
            </a:pPr>
            <a:r>
              <a:rPr lang="en-US" sz="2400" dirty="0">
                <a:effectLst/>
              </a:rPr>
              <a:t>=&gt; </a:t>
            </a:r>
            <a:r>
              <a:rPr lang="en-US" sz="2400" dirty="0" err="1">
                <a:effectLst/>
              </a:rPr>
              <a:t>Tăng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tốc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độ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hiển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thị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kết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quả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tìm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kiếm</a:t>
            </a:r>
            <a:r>
              <a:rPr lang="en-US" sz="2400" dirty="0">
                <a:effectLst/>
              </a:rPr>
              <a:t> =&gt; </a:t>
            </a:r>
            <a:r>
              <a:rPr lang="en-US" sz="2400" dirty="0" err="1">
                <a:effectLst/>
              </a:rPr>
              <a:t>Tăng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trải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nghiệm</a:t>
            </a:r>
            <a:r>
              <a:rPr lang="en-US" sz="2400" dirty="0">
                <a:effectLst/>
              </a:rPr>
              <a:t> ng</a:t>
            </a:r>
            <a:r>
              <a:rPr lang="vi-VN" sz="2400" dirty="0">
                <a:effectLst/>
              </a:rPr>
              <a:t>ư</a:t>
            </a:r>
            <a:r>
              <a:rPr lang="en-US" sz="2400" dirty="0" err="1">
                <a:effectLst/>
              </a:rPr>
              <a:t>ời</a:t>
            </a:r>
            <a:r>
              <a:rPr lang="en-US" sz="2400" dirty="0">
                <a:effectLst/>
              </a:rPr>
              <a:t> </a:t>
            </a:r>
            <a:r>
              <a:rPr lang="en-US" sz="2400" dirty="0" err="1">
                <a:effectLst/>
              </a:rPr>
              <a:t>dùng</a:t>
            </a:r>
            <a:endParaRPr lang="en-US" sz="2400" dirty="0">
              <a:effectLst/>
            </a:endParaRPr>
          </a:p>
          <a:p>
            <a:pPr lvl="2">
              <a:buFont typeface="Symbol" panose="05050102010706020507" pitchFamily="18" charset="2"/>
              <a:buChar char="Þ"/>
            </a:pPr>
            <a:endParaRPr lang="en-US" sz="2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72530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8E288-129B-44F5-9D43-6DFBD1FC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43" y="1541134"/>
            <a:ext cx="4507707" cy="104923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Ý t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ởng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0E90D-72DC-4F4D-84B2-AF0F4BA0E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218" y="2734178"/>
            <a:ext cx="4935355" cy="3704721"/>
          </a:xfrm>
        </p:spPr>
        <p:txBody>
          <a:bodyPr>
            <a:normAutofit/>
          </a:bodyPr>
          <a:lstStyle/>
          <a:p>
            <a:pPr algn="just"/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Ngày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nay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rất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nhiều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bao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gồm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đủ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loại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đa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dung.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nảy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sinh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muốn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đọc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Chính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vì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điều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này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nhóm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ý t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ởng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ra 1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đ</a:t>
            </a:r>
            <a:r>
              <a:rPr lang="vi-VN" sz="24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ợc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văn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bản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4E89E2D0-9D86-44A8-BF5F-8058A86003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2451" y="818283"/>
            <a:ext cx="4660762" cy="466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65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B9CC2-A2DD-40F0-AC77-BBBBA820F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6" y="2603616"/>
            <a:ext cx="3738607" cy="1650767"/>
          </a:xfrm>
        </p:spPr>
        <p:txBody>
          <a:bodyPr anchor="t">
            <a:normAutofit/>
          </a:bodyPr>
          <a:lstStyle/>
          <a:p>
            <a:r>
              <a:rPr lang="vi-VN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vi-VN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vi-VN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vi-VN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vi-VN" cap="none" dirty="0">
                <a:latin typeface="Calibri" panose="020F0502020204030204" pitchFamily="34" charset="0"/>
                <a:cs typeface="Calibri" panose="020F0502020204030204" pitchFamily="34" charset="0"/>
              </a:rPr>
              <a:t> thư </a:t>
            </a:r>
            <a:r>
              <a:rPr lang="vi-VN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viện</a:t>
            </a:r>
            <a:r>
              <a:rPr lang="vi-VN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vi-VN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vi-VN" cap="none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US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96F2730B-B31B-4499-9939-0A12D249DB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6013352"/>
              </p:ext>
            </p:extLst>
          </p:nvPr>
        </p:nvGraphicFramePr>
        <p:xfrm>
          <a:off x="4723672" y="331631"/>
          <a:ext cx="7247934" cy="61395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584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77643-8BE3-4703-A848-EB8588709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050" y="2519904"/>
            <a:ext cx="3770635" cy="1818192"/>
          </a:xfrm>
        </p:spPr>
        <p:txBody>
          <a:bodyPr anchor="t">
            <a:normAutofit/>
          </a:bodyPr>
          <a:lstStyle/>
          <a:p>
            <a:pPr algn="r"/>
            <a:r>
              <a:rPr lang="en-US" cap="none" dirty="0" err="1"/>
              <a:t>Các</a:t>
            </a:r>
            <a:r>
              <a:rPr lang="en-US" cap="none" dirty="0"/>
              <a:t> b</a:t>
            </a:r>
            <a:r>
              <a:rPr lang="vi-VN" cap="none" dirty="0">
                <a:latin typeface="Calibri" panose="020F0502020204030204" pitchFamily="34" charset="0"/>
              </a:rPr>
              <a:t>ư</a:t>
            </a:r>
            <a:r>
              <a:rPr lang="en-US" cap="none" dirty="0" err="1"/>
              <a:t>ớc</a:t>
            </a:r>
            <a:r>
              <a:rPr lang="en-US" cap="none" dirty="0"/>
              <a:t> </a:t>
            </a:r>
            <a:r>
              <a:rPr lang="en-US" cap="none" dirty="0" err="1"/>
              <a:t>cần</a:t>
            </a:r>
            <a:r>
              <a:rPr lang="en-US" cap="none" dirty="0"/>
              <a:t> </a:t>
            </a:r>
            <a:r>
              <a:rPr lang="en-US" cap="none" dirty="0" err="1"/>
              <a:t>thiết</a:t>
            </a:r>
            <a:r>
              <a:rPr lang="en-US" cap="none" dirty="0"/>
              <a:t> </a:t>
            </a:r>
            <a:r>
              <a:rPr lang="en-US" cap="none" dirty="0" err="1"/>
              <a:t>để</a:t>
            </a:r>
            <a:r>
              <a:rPr lang="en-US" cap="none" dirty="0"/>
              <a:t> </a:t>
            </a:r>
            <a:r>
              <a:rPr lang="en-US" cap="none" dirty="0" err="1"/>
              <a:t>xây</a:t>
            </a:r>
            <a:r>
              <a:rPr lang="en-US" cap="none" dirty="0"/>
              <a:t> </a:t>
            </a:r>
            <a:r>
              <a:rPr lang="en-US" cap="none" dirty="0" err="1"/>
              <a:t>dựng</a:t>
            </a:r>
            <a:r>
              <a:rPr lang="en-US" cap="none" dirty="0"/>
              <a:t> 1 </a:t>
            </a:r>
            <a:r>
              <a:rPr lang="en-US" cap="none" dirty="0" err="1"/>
              <a:t>hệ</a:t>
            </a:r>
            <a:r>
              <a:rPr lang="en-US" cap="none" dirty="0"/>
              <a:t> </a:t>
            </a:r>
            <a:r>
              <a:rPr lang="en-US" cap="none" dirty="0" err="1"/>
              <a:t>thống</a:t>
            </a:r>
            <a:r>
              <a:rPr lang="en-US" cap="none" dirty="0"/>
              <a:t> </a:t>
            </a:r>
            <a:r>
              <a:rPr lang="en-US" cap="none" dirty="0" err="1"/>
              <a:t>truy</a:t>
            </a:r>
            <a:r>
              <a:rPr lang="en-US" cap="none" dirty="0"/>
              <a:t> </a:t>
            </a:r>
            <a:r>
              <a:rPr lang="en-US" cap="none" dirty="0" err="1"/>
              <a:t>vấn</a:t>
            </a:r>
            <a:r>
              <a:rPr lang="en-US" cap="none" dirty="0"/>
              <a:t>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8F1312-EF1D-476A-AC60-8EF07EEC2A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71875"/>
              </p:ext>
            </p:extLst>
          </p:nvPr>
        </p:nvGraphicFramePr>
        <p:xfrm>
          <a:off x="5141913" y="803275"/>
          <a:ext cx="5913437" cy="5224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3576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3972B-8EC4-4101-8B58-D3FED942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Crawl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web:</a:t>
            </a:r>
            <a:br>
              <a:rPr lang="en-US" dirty="0"/>
            </a:br>
            <a:r>
              <a:rPr lang="en-US" sz="2500" dirty="0" err="1"/>
              <a:t>Cụ</a:t>
            </a:r>
            <a:r>
              <a:rPr lang="en-US" sz="2500" dirty="0"/>
              <a:t> </a:t>
            </a:r>
            <a:r>
              <a:rPr lang="en-US" sz="2500" dirty="0" err="1"/>
              <a:t>thể</a:t>
            </a:r>
            <a:r>
              <a:rPr lang="en-US" sz="2500" dirty="0"/>
              <a:t>: Trang web </a:t>
            </a:r>
            <a:r>
              <a:rPr lang="en-US" sz="2500" dirty="0">
                <a:hlinkClick r:id="rId2"/>
              </a:rPr>
              <a:t>https://waka.vn/</a:t>
            </a:r>
            <a:endParaRPr lang="en-US" sz="2500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9901CDC-5EC0-47D3-941A-7B045A525D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5089" r="4114"/>
          <a:stretch/>
        </p:blipFill>
        <p:spPr>
          <a:xfrm>
            <a:off x="334851" y="1935921"/>
            <a:ext cx="6082662" cy="3933532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FDD1AFA2-BF69-4BA5-AEA7-AAF0995BE640}"/>
              </a:ext>
            </a:extLst>
          </p:cNvPr>
          <p:cNvSpPr txBox="1">
            <a:spLocks/>
          </p:cNvSpPr>
          <p:nvPr/>
        </p:nvSpPr>
        <p:spPr>
          <a:xfrm>
            <a:off x="6956912" y="2097088"/>
            <a:ext cx="4310644" cy="3308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Là</a:t>
            </a:r>
            <a:r>
              <a:rPr lang="en-US" sz="2400" dirty="0"/>
              <a:t> </a:t>
            </a:r>
            <a:r>
              <a:rPr lang="en-US" sz="2400" dirty="0" err="1"/>
              <a:t>dạng</a:t>
            </a:r>
            <a:r>
              <a:rPr lang="en-US" sz="2400" dirty="0"/>
              <a:t> </a:t>
            </a:r>
            <a:r>
              <a:rPr lang="en-US" sz="2400" dirty="0" err="1"/>
              <a:t>trang</a:t>
            </a:r>
            <a:r>
              <a:rPr lang="en-US" sz="2400" dirty="0"/>
              <a:t> web </a:t>
            </a:r>
            <a:r>
              <a:rPr lang="en-US" sz="2400" dirty="0" err="1"/>
              <a:t>đọc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online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trả</a:t>
            </a:r>
            <a:r>
              <a:rPr lang="en-US" sz="2400" dirty="0"/>
              <a:t> </a:t>
            </a:r>
            <a:r>
              <a:rPr lang="en-US" sz="2400" dirty="0" err="1"/>
              <a:t>phí</a:t>
            </a:r>
            <a:endParaRPr lang="en-US" sz="2400" dirty="0"/>
          </a:p>
          <a:p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hơn</a:t>
            </a:r>
            <a:r>
              <a:rPr lang="en-US" sz="2400" dirty="0"/>
              <a:t> </a:t>
            </a:r>
            <a:r>
              <a:rPr lang="en-US" sz="2400" b="1" dirty="0"/>
              <a:t>13000+</a:t>
            </a:r>
            <a:r>
              <a:rPr lang="en-US" sz="2400" dirty="0"/>
              <a:t>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sách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chủ</a:t>
            </a:r>
            <a:r>
              <a:rPr lang="en-US" sz="2400" dirty="0"/>
              <a:t> </a:t>
            </a:r>
            <a:r>
              <a:rPr lang="en-US" sz="2400" dirty="0" err="1"/>
              <a:t>đề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</a:t>
            </a:r>
            <a:r>
              <a:rPr lang="en-US" sz="2400" dirty="0" err="1"/>
              <a:t>loại</a:t>
            </a:r>
            <a:endParaRPr lang="en-US" sz="2400" dirty="0"/>
          </a:p>
          <a:p>
            <a:r>
              <a:rPr lang="en-US" sz="2400" dirty="0" err="1"/>
              <a:t>Tốc</a:t>
            </a:r>
            <a:r>
              <a:rPr lang="en-US" sz="2400" dirty="0"/>
              <a:t> </a:t>
            </a:r>
            <a:r>
              <a:rPr lang="en-US" sz="2400" dirty="0" err="1"/>
              <a:t>độ</a:t>
            </a:r>
            <a:r>
              <a:rPr lang="en-US" sz="2400" dirty="0"/>
              <a:t> </a:t>
            </a:r>
            <a:r>
              <a:rPr lang="en-US" sz="2400" dirty="0" err="1"/>
              <a:t>máy</a:t>
            </a:r>
            <a:r>
              <a:rPr lang="en-US" sz="2400" dirty="0"/>
              <a:t> </a:t>
            </a:r>
            <a:r>
              <a:rPr lang="en-US" sz="2400" dirty="0" err="1"/>
              <a:t>chủ</a:t>
            </a:r>
            <a:r>
              <a:rPr lang="en-US" sz="2400" dirty="0"/>
              <a:t> </a:t>
            </a:r>
            <a:r>
              <a:rPr lang="en-US" sz="2400" dirty="0" err="1"/>
              <a:t>phản</a:t>
            </a:r>
            <a:r>
              <a:rPr lang="en-US" sz="2400" dirty="0"/>
              <a:t> </a:t>
            </a:r>
            <a:r>
              <a:rPr lang="en-US" sz="2400" dirty="0" err="1"/>
              <a:t>hồi</a:t>
            </a:r>
            <a:r>
              <a:rPr lang="en-US" sz="2400" dirty="0"/>
              <a:t> </a:t>
            </a:r>
            <a:r>
              <a:rPr lang="en-US" sz="2400" dirty="0" err="1"/>
              <a:t>yêu</a:t>
            </a:r>
            <a:r>
              <a:rPr lang="en-US" sz="2400" dirty="0"/>
              <a:t>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nhanh</a:t>
            </a:r>
            <a:r>
              <a:rPr lang="en-US" sz="2400" dirty="0"/>
              <a:t>(~300ms)</a:t>
            </a:r>
          </a:p>
        </p:txBody>
      </p:sp>
    </p:spTree>
    <p:extLst>
      <p:ext uri="{BB962C8B-B14F-4D97-AF65-F5344CB8AC3E}">
        <p14:creationId xmlns:p14="http://schemas.microsoft.com/office/powerpoint/2010/main" val="3866429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227</TotalTime>
  <Words>749</Words>
  <Application>Microsoft Office PowerPoint</Application>
  <PresentationFormat>Màn hình rộng</PresentationFormat>
  <Paragraphs>86</Paragraphs>
  <Slides>19</Slides>
  <Notes>2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19</vt:i4>
      </vt:variant>
    </vt:vector>
  </HeadingPairs>
  <TitlesOfParts>
    <vt:vector size="26" baseType="lpstr">
      <vt:lpstr>Arial</vt:lpstr>
      <vt:lpstr>Arial Rounded MT Bold</vt:lpstr>
      <vt:lpstr>Calibri</vt:lpstr>
      <vt:lpstr>Cambria Math</vt:lpstr>
      <vt:lpstr>Symbol</vt:lpstr>
      <vt:lpstr>Tahoma</vt:lpstr>
      <vt:lpstr>Damask</vt:lpstr>
      <vt:lpstr> THIẾT KẾ  HỆ THỐNG TRUY VẤN VĂN BẢN TÌM KIẾM SÁCH</vt:lpstr>
      <vt:lpstr>Truy vấn thông tin đa phương tiện là gì?</vt:lpstr>
      <vt:lpstr>Ở đây chúng tôi không làm thế:  MÀ LÀAAAAAAAAAAAAAAAAAAAA…</vt:lpstr>
      <vt:lpstr>Kế THỪA chương trình </vt:lpstr>
      <vt:lpstr>Cải tiến chương trình </vt:lpstr>
      <vt:lpstr>Ý tưởng thực hiện đề tài:</vt:lpstr>
      <vt:lpstr>Các phần mềm và thư viện cần thiết:</vt:lpstr>
      <vt:lpstr>Các bước cần thiết để xây dựng 1 hệ thống truy vấn:</vt:lpstr>
      <vt:lpstr>Crawl dữ liệu từ các trang web: Cụ thể: Trang web https://waka.vn/</vt:lpstr>
      <vt:lpstr> </vt:lpstr>
      <vt:lpstr> </vt:lpstr>
      <vt:lpstr> </vt:lpstr>
      <vt:lpstr>Bản trình bày PowerPoint</vt:lpstr>
      <vt:lpstr>Truy vấn dữ liệu </vt:lpstr>
      <vt:lpstr>Bản trình bày PowerPoint</vt:lpstr>
      <vt:lpstr>Bản trình bày PowerPoint</vt:lpstr>
      <vt:lpstr>Bản trình bày PowerPoint</vt:lpstr>
      <vt:lpstr>Video demo</vt:lpstr>
      <vt:lpstr>Xin mời thầy và các bạn đặt câu hỏi?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THIẾT KẾ  HỆ THỐNG TRUY VẤN VĂN BẢN TÌM KIẾM SÁCH</dc:title>
  <dc:creator>Nguyễn đắc Phi Hùng</dc:creator>
  <cp:lastModifiedBy>Minh Nguyễn</cp:lastModifiedBy>
  <cp:revision>21</cp:revision>
  <dcterms:created xsi:type="dcterms:W3CDTF">2019-05-27T12:56:20Z</dcterms:created>
  <dcterms:modified xsi:type="dcterms:W3CDTF">2019-06-06T02:10:17Z</dcterms:modified>
</cp:coreProperties>
</file>